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36"/>
  </p:notesMasterIdLst>
  <p:handoutMasterIdLst>
    <p:handoutMasterId r:id="rId37"/>
  </p:handoutMasterIdLst>
  <p:sldIdLst>
    <p:sldId id="262" r:id="rId2"/>
    <p:sldId id="257" r:id="rId3"/>
    <p:sldId id="284" r:id="rId4"/>
    <p:sldId id="285" r:id="rId5"/>
    <p:sldId id="278" r:id="rId6"/>
    <p:sldId id="263" r:id="rId7"/>
    <p:sldId id="259" r:id="rId8"/>
    <p:sldId id="258" r:id="rId9"/>
    <p:sldId id="265" r:id="rId10"/>
    <p:sldId id="264" r:id="rId11"/>
    <p:sldId id="261" r:id="rId12"/>
    <p:sldId id="266" r:id="rId13"/>
    <p:sldId id="267" r:id="rId14"/>
    <p:sldId id="268" r:id="rId15"/>
    <p:sldId id="269" r:id="rId16"/>
    <p:sldId id="270" r:id="rId17"/>
    <p:sldId id="280" r:id="rId18"/>
    <p:sldId id="275" r:id="rId19"/>
    <p:sldId id="274" r:id="rId20"/>
    <p:sldId id="271" r:id="rId21"/>
    <p:sldId id="276" r:id="rId22"/>
    <p:sldId id="281" r:id="rId23"/>
    <p:sldId id="282" r:id="rId24"/>
    <p:sldId id="283" r:id="rId25"/>
    <p:sldId id="277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 Tauscher" userId="ddcce46e350ecc16" providerId="LiveId" clId="{4FC0C9F1-B913-4A17-A288-ED86976BB975}"/>
    <pc:docChg chg="custSel addSld modSld">
      <pc:chgData name="Jens Tauscher" userId="ddcce46e350ecc16" providerId="LiveId" clId="{4FC0C9F1-B913-4A17-A288-ED86976BB975}" dt="2023-09-01T07:10:47.371" v="2014"/>
      <pc:docMkLst>
        <pc:docMk/>
      </pc:docMkLst>
      <pc:sldChg chg="modSp mod">
        <pc:chgData name="Jens Tauscher" userId="ddcce46e350ecc16" providerId="LiveId" clId="{4FC0C9F1-B913-4A17-A288-ED86976BB975}" dt="2023-09-01T07:02:51.278" v="1776" actId="20577"/>
        <pc:sldMkLst>
          <pc:docMk/>
          <pc:sldMk cId="931562109" sldId="289"/>
        </pc:sldMkLst>
        <pc:spChg chg="mod">
          <ac:chgData name="Jens Tauscher" userId="ddcce46e350ecc16" providerId="LiveId" clId="{4FC0C9F1-B913-4A17-A288-ED86976BB975}" dt="2023-09-01T07:02:51.278" v="1776" actId="20577"/>
          <ac:spMkLst>
            <pc:docMk/>
            <pc:sldMk cId="931562109" sldId="289"/>
            <ac:spMk id="2" creationId="{31B10A4A-27B8-1933-01B6-C0AE8CC00833}"/>
          </ac:spMkLst>
        </pc:spChg>
      </pc:sldChg>
      <pc:sldChg chg="addSp delSp modSp mod">
        <pc:chgData name="Jens Tauscher" userId="ddcce46e350ecc16" providerId="LiveId" clId="{4FC0C9F1-B913-4A17-A288-ED86976BB975}" dt="2023-09-01T07:08:15.719" v="1915" actId="26606"/>
        <pc:sldMkLst>
          <pc:docMk/>
          <pc:sldMk cId="2885813342" sldId="290"/>
        </pc:sldMkLst>
        <pc:spChg chg="mod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2" creationId="{BD5EF358-6037-1131-AA3C-0AD0AA8C868B}"/>
          </ac:spMkLst>
        </pc:spChg>
        <pc:spChg chg="mod ord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3" creationId="{71F6F3D5-EF42-5790-FF5B-962353A41850}"/>
          </ac:spMkLst>
        </pc:spChg>
        <pc:spChg chg="del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16" creationId="{C8A3C342-1D03-412F-8DD3-BF519E8E0AE9}"/>
          </ac:spMkLst>
        </pc:spChg>
        <pc:spChg chg="del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18" creationId="{81CC9B02-E087-4350-AEBD-2C3CF001AF01}"/>
          </ac:spMkLst>
        </pc:spChg>
        <pc:spChg chg="add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23" creationId="{C8A3C342-1D03-412F-8DD3-BF519E8E0AE9}"/>
          </ac:spMkLst>
        </pc:spChg>
        <pc:spChg chg="add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25" creationId="{81CC9B02-E087-4350-AEBD-2C3CF001AF01}"/>
          </ac:spMkLst>
        </pc:spChg>
        <pc:spChg chg="add">
          <ac:chgData name="Jens Tauscher" userId="ddcce46e350ecc16" providerId="LiveId" clId="{4FC0C9F1-B913-4A17-A288-ED86976BB975}" dt="2023-09-01T07:08:15.719" v="1915" actId="26606"/>
          <ac:spMkLst>
            <pc:docMk/>
            <pc:sldMk cId="2885813342" sldId="290"/>
            <ac:spMk id="27" creationId="{D6F18ACE-6E82-4ADC-8A2F-A1771B309B16}"/>
          </ac:spMkLst>
        </pc:spChg>
        <pc:picChg chg="mod">
          <ac:chgData name="Jens Tauscher" userId="ddcce46e350ecc16" providerId="LiveId" clId="{4FC0C9F1-B913-4A17-A288-ED86976BB975}" dt="2023-09-01T07:08:15.719" v="1915" actId="26606"/>
          <ac:picMkLst>
            <pc:docMk/>
            <pc:sldMk cId="2885813342" sldId="290"/>
            <ac:picMk id="4" creationId="{65D8EFA8-1B00-764E-E4D3-1EAF257BC7F4}"/>
          </ac:picMkLst>
        </pc:picChg>
      </pc:sldChg>
      <pc:sldChg chg="addSp modSp mod setBg">
        <pc:chgData name="Jens Tauscher" userId="ddcce46e350ecc16" providerId="LiveId" clId="{4FC0C9F1-B913-4A17-A288-ED86976BB975}" dt="2023-09-01T07:08:28.108" v="1916" actId="26606"/>
        <pc:sldMkLst>
          <pc:docMk/>
          <pc:sldMk cId="3572693118" sldId="291"/>
        </pc:sldMkLst>
        <pc:spChg chg="mod">
          <ac:chgData name="Jens Tauscher" userId="ddcce46e350ecc16" providerId="LiveId" clId="{4FC0C9F1-B913-4A17-A288-ED86976BB975}" dt="2023-09-01T07:08:28.108" v="1916" actId="26606"/>
          <ac:spMkLst>
            <pc:docMk/>
            <pc:sldMk cId="3572693118" sldId="291"/>
            <ac:spMk id="3" creationId="{71F6F3D5-EF42-5790-FF5B-962353A41850}"/>
          </ac:spMkLst>
        </pc:spChg>
        <pc:spChg chg="add">
          <ac:chgData name="Jens Tauscher" userId="ddcce46e350ecc16" providerId="LiveId" clId="{4FC0C9F1-B913-4A17-A288-ED86976BB975}" dt="2023-09-01T07:08:28.108" v="1916" actId="26606"/>
          <ac:spMkLst>
            <pc:docMk/>
            <pc:sldMk cId="3572693118" sldId="291"/>
            <ac:spMk id="9" creationId="{C8A3C342-1D03-412F-8DD3-BF519E8E0AE9}"/>
          </ac:spMkLst>
        </pc:spChg>
        <pc:spChg chg="add">
          <ac:chgData name="Jens Tauscher" userId="ddcce46e350ecc16" providerId="LiveId" clId="{4FC0C9F1-B913-4A17-A288-ED86976BB975}" dt="2023-09-01T07:08:28.108" v="1916" actId="26606"/>
          <ac:spMkLst>
            <pc:docMk/>
            <pc:sldMk cId="3572693118" sldId="291"/>
            <ac:spMk id="11" creationId="{81CC9B02-E087-4350-AEBD-2C3CF001AF01}"/>
          </ac:spMkLst>
        </pc:spChg>
      </pc:sldChg>
      <pc:sldChg chg="addSp modSp new mod setBg">
        <pc:chgData name="Jens Tauscher" userId="ddcce46e350ecc16" providerId="LiveId" clId="{4FC0C9F1-B913-4A17-A288-ED86976BB975}" dt="2023-09-01T07:08:39.521" v="1917" actId="26606"/>
        <pc:sldMkLst>
          <pc:docMk/>
          <pc:sldMk cId="1825580595" sldId="292"/>
        </pc:sldMkLst>
        <pc:spChg chg="mod">
          <ac:chgData name="Jens Tauscher" userId="ddcce46e350ecc16" providerId="LiveId" clId="{4FC0C9F1-B913-4A17-A288-ED86976BB975}" dt="2023-09-01T07:08:39.521" v="1917" actId="26606"/>
          <ac:spMkLst>
            <pc:docMk/>
            <pc:sldMk cId="1825580595" sldId="292"/>
            <ac:spMk id="2" creationId="{CC028386-8342-7809-3FF9-9EFE1A614EED}"/>
          </ac:spMkLst>
        </pc:spChg>
        <pc:spChg chg="mod">
          <ac:chgData name="Jens Tauscher" userId="ddcce46e350ecc16" providerId="LiveId" clId="{4FC0C9F1-B913-4A17-A288-ED86976BB975}" dt="2023-09-01T07:08:39.521" v="1917" actId="26606"/>
          <ac:spMkLst>
            <pc:docMk/>
            <pc:sldMk cId="1825580595" sldId="292"/>
            <ac:spMk id="3" creationId="{B300DA06-FA0A-EDB2-B5E6-3C1B7E6899EB}"/>
          </ac:spMkLst>
        </pc:spChg>
        <pc:spChg chg="add">
          <ac:chgData name="Jens Tauscher" userId="ddcce46e350ecc16" providerId="LiveId" clId="{4FC0C9F1-B913-4A17-A288-ED86976BB975}" dt="2023-09-01T07:08:39.521" v="1917" actId="26606"/>
          <ac:spMkLst>
            <pc:docMk/>
            <pc:sldMk cId="1825580595" sldId="292"/>
            <ac:spMk id="13" creationId="{989BE678-777B-482A-A616-FEDC47B162E5}"/>
          </ac:spMkLst>
        </pc:spChg>
        <pc:spChg chg="add">
          <ac:chgData name="Jens Tauscher" userId="ddcce46e350ecc16" providerId="LiveId" clId="{4FC0C9F1-B913-4A17-A288-ED86976BB975}" dt="2023-09-01T07:08:39.521" v="1917" actId="26606"/>
          <ac:spMkLst>
            <pc:docMk/>
            <pc:sldMk cId="1825580595" sldId="292"/>
            <ac:spMk id="19" creationId="{D28BE0C3-2102-4820-B88B-A448B1840D14}"/>
          </ac:spMkLst>
        </pc:spChg>
        <pc:spChg chg="add">
          <ac:chgData name="Jens Tauscher" userId="ddcce46e350ecc16" providerId="LiveId" clId="{4FC0C9F1-B913-4A17-A288-ED86976BB975}" dt="2023-09-01T07:08:39.521" v="1917" actId="26606"/>
          <ac:spMkLst>
            <pc:docMk/>
            <pc:sldMk cId="1825580595" sldId="292"/>
            <ac:spMk id="21" creationId="{A4322390-8B58-46BE-88EB-D9FD30C08743}"/>
          </ac:spMkLst>
        </pc:spChg>
        <pc:picChg chg="add">
          <ac:chgData name="Jens Tauscher" userId="ddcce46e350ecc16" providerId="LiveId" clId="{4FC0C9F1-B913-4A17-A288-ED86976BB975}" dt="2023-09-01T07:08:39.521" v="1917" actId="26606"/>
          <ac:picMkLst>
            <pc:docMk/>
            <pc:sldMk cId="1825580595" sldId="292"/>
            <ac:picMk id="5" creationId="{32D4C415-0783-FADC-6CEA-1F0210AD6445}"/>
          </ac:picMkLst>
        </pc:picChg>
        <pc:picChg chg="add">
          <ac:chgData name="Jens Tauscher" userId="ddcce46e350ecc16" providerId="LiveId" clId="{4FC0C9F1-B913-4A17-A288-ED86976BB975}" dt="2023-09-01T07:08:39.521" v="1917" actId="26606"/>
          <ac:picMkLst>
            <pc:docMk/>
            <pc:sldMk cId="1825580595" sldId="292"/>
            <ac:picMk id="9" creationId="{DF19BAF3-7E20-4B9D-B544-BABAEEA1FA75}"/>
          </ac:picMkLst>
        </pc:picChg>
        <pc:picChg chg="add">
          <ac:chgData name="Jens Tauscher" userId="ddcce46e350ecc16" providerId="LiveId" clId="{4FC0C9F1-B913-4A17-A288-ED86976BB975}" dt="2023-09-01T07:08:39.521" v="1917" actId="26606"/>
          <ac:picMkLst>
            <pc:docMk/>
            <pc:sldMk cId="1825580595" sldId="292"/>
            <ac:picMk id="11" creationId="{950648F4-ABCD-4DF0-8641-76CFB2354721}"/>
          </ac:picMkLst>
        </pc:picChg>
        <pc:picChg chg="add">
          <ac:chgData name="Jens Tauscher" userId="ddcce46e350ecc16" providerId="LiveId" clId="{4FC0C9F1-B913-4A17-A288-ED86976BB975}" dt="2023-09-01T07:08:39.521" v="1917" actId="26606"/>
          <ac:picMkLst>
            <pc:docMk/>
            <pc:sldMk cId="1825580595" sldId="292"/>
            <ac:picMk id="15" creationId="{CF1EB4BD-9C7E-4AA3-9681-C7EB0DA6250B}"/>
          </ac:picMkLst>
        </pc:picChg>
        <pc:picChg chg="add">
          <ac:chgData name="Jens Tauscher" userId="ddcce46e350ecc16" providerId="LiveId" clId="{4FC0C9F1-B913-4A17-A288-ED86976BB975}" dt="2023-09-01T07:08:39.521" v="1917" actId="26606"/>
          <ac:picMkLst>
            <pc:docMk/>
            <pc:sldMk cId="1825580595" sldId="292"/>
            <ac:picMk id="17" creationId="{94AAE3AA-3759-4D28-B0EF-575F25A5146C}"/>
          </ac:picMkLst>
        </pc:picChg>
      </pc:sldChg>
      <pc:sldChg chg="addSp modSp new mod setBg">
        <pc:chgData name="Jens Tauscher" userId="ddcce46e350ecc16" providerId="LiveId" clId="{4FC0C9F1-B913-4A17-A288-ED86976BB975}" dt="2023-09-01T07:09:17.161" v="1949" actId="20577"/>
        <pc:sldMkLst>
          <pc:docMk/>
          <pc:sldMk cId="2265573340" sldId="293"/>
        </pc:sldMkLst>
        <pc:spChg chg="mod">
          <ac:chgData name="Jens Tauscher" userId="ddcce46e350ecc16" providerId="LiveId" clId="{4FC0C9F1-B913-4A17-A288-ED86976BB975}" dt="2023-09-01T07:09:03.471" v="1918" actId="26606"/>
          <ac:spMkLst>
            <pc:docMk/>
            <pc:sldMk cId="2265573340" sldId="293"/>
            <ac:spMk id="2" creationId="{9AE3463E-B63A-3976-7D1B-CE83C9F4EEB3}"/>
          </ac:spMkLst>
        </pc:spChg>
        <pc:spChg chg="mod">
          <ac:chgData name="Jens Tauscher" userId="ddcce46e350ecc16" providerId="LiveId" clId="{4FC0C9F1-B913-4A17-A288-ED86976BB975}" dt="2023-09-01T07:09:17.161" v="1949" actId="20577"/>
          <ac:spMkLst>
            <pc:docMk/>
            <pc:sldMk cId="2265573340" sldId="293"/>
            <ac:spMk id="3" creationId="{82A84C4B-5B19-A85C-AF3A-436AB6785D8E}"/>
          </ac:spMkLst>
        </pc:spChg>
        <pc:spChg chg="add">
          <ac:chgData name="Jens Tauscher" userId="ddcce46e350ecc16" providerId="LiveId" clId="{4FC0C9F1-B913-4A17-A288-ED86976BB975}" dt="2023-09-01T07:09:03.471" v="1918" actId="26606"/>
          <ac:spMkLst>
            <pc:docMk/>
            <pc:sldMk cId="2265573340" sldId="293"/>
            <ac:spMk id="9" creationId="{C8A3C342-1D03-412F-8DD3-BF519E8E0AE9}"/>
          </ac:spMkLst>
        </pc:spChg>
        <pc:spChg chg="add">
          <ac:chgData name="Jens Tauscher" userId="ddcce46e350ecc16" providerId="LiveId" clId="{4FC0C9F1-B913-4A17-A288-ED86976BB975}" dt="2023-09-01T07:09:03.471" v="1918" actId="26606"/>
          <ac:spMkLst>
            <pc:docMk/>
            <pc:sldMk cId="2265573340" sldId="293"/>
            <ac:spMk id="11" creationId="{81CC9B02-E087-4350-AEBD-2C3CF001AF01}"/>
          </ac:spMkLst>
        </pc:spChg>
        <pc:spChg chg="add">
          <ac:chgData name="Jens Tauscher" userId="ddcce46e350ecc16" providerId="LiveId" clId="{4FC0C9F1-B913-4A17-A288-ED86976BB975}" dt="2023-09-01T07:09:03.471" v="1918" actId="26606"/>
          <ac:spMkLst>
            <pc:docMk/>
            <pc:sldMk cId="2265573340" sldId="293"/>
            <ac:spMk id="13" creationId="{D6F18ACE-6E82-4ADC-8A2F-A1771B309B16}"/>
          </ac:spMkLst>
        </pc:spChg>
        <pc:picChg chg="add">
          <ac:chgData name="Jens Tauscher" userId="ddcce46e350ecc16" providerId="LiveId" clId="{4FC0C9F1-B913-4A17-A288-ED86976BB975}" dt="2023-09-01T07:09:03.471" v="1918" actId="26606"/>
          <ac:picMkLst>
            <pc:docMk/>
            <pc:sldMk cId="2265573340" sldId="293"/>
            <ac:picMk id="5" creationId="{07FC9E82-8110-9872-DF41-2BCF2F346DC9}"/>
          </ac:picMkLst>
        </pc:picChg>
      </pc:sldChg>
      <pc:sldChg chg="addSp delSp modSp new mod setBg addAnim">
        <pc:chgData name="Jens Tauscher" userId="ddcce46e350ecc16" providerId="LiveId" clId="{4FC0C9F1-B913-4A17-A288-ED86976BB975}" dt="2023-09-01T07:10:47.371" v="2014"/>
        <pc:sldMkLst>
          <pc:docMk/>
          <pc:sldMk cId="832782075" sldId="294"/>
        </pc:sldMkLst>
        <pc:spChg chg="mo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2" creationId="{06D2356C-B142-5C96-5EE9-F3ACBE11EB3D}"/>
          </ac:spMkLst>
        </pc:spChg>
        <pc:spChg chg="add del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12" creationId="{989BE678-777B-482A-A616-FEDC47B162E5}"/>
          </ac:spMkLst>
        </pc:spChg>
        <pc:spChg chg="add del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18" creationId="{D28BE0C3-2102-4820-B88B-A448B1840D14}"/>
          </ac:spMkLst>
        </pc:spChg>
        <pc:spChg chg="add del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20" creationId="{F3F4807A-5068-4492-8025-D75F320E908D}"/>
          </ac:spMkLst>
        </pc:spChg>
        <pc:spChg chg="add del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22" creationId="{B24996F8-180C-4DCB-8A26-DFA336CDEFBC}"/>
          </ac:spMkLst>
        </pc:spChg>
        <pc:spChg chg="add del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24" creationId="{630182B0-3559-41D5-9EBC-0BD86BEDAD09}"/>
          </ac:spMkLst>
        </pc:spChg>
        <pc:spChg chg="ad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33" creationId="{989BE678-777B-482A-A616-FEDC47B162E5}"/>
          </ac:spMkLst>
        </pc:spChg>
        <pc:spChg chg="ad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39" creationId="{D28BE0C3-2102-4820-B88B-A448B1840D14}"/>
          </ac:spMkLst>
        </pc:spChg>
        <pc:spChg chg="ad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41" creationId="{F3F4807A-5068-4492-8025-D75F320E908D}"/>
          </ac:spMkLst>
        </pc:spChg>
        <pc:spChg chg="ad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43" creationId="{B24996F8-180C-4DCB-8A26-DFA336CDEFBC}"/>
          </ac:spMkLst>
        </pc:spChg>
        <pc:spChg chg="add">
          <ac:chgData name="Jens Tauscher" userId="ddcce46e350ecc16" providerId="LiveId" clId="{4FC0C9F1-B913-4A17-A288-ED86976BB975}" dt="2023-09-01T07:10:47.371" v="2013" actId="26606"/>
          <ac:spMkLst>
            <pc:docMk/>
            <pc:sldMk cId="832782075" sldId="294"/>
            <ac:spMk id="45" creationId="{630182B0-3559-41D5-9EBC-0BD86BEDAD09}"/>
          </ac:spMkLst>
        </pc:spChg>
        <pc:picChg chg="add">
          <ac:chgData name="Jens Tauscher" userId="ddcce46e350ecc16" providerId="LiveId" clId="{4FC0C9F1-B913-4A17-A288-ED86976BB975}" dt="2023-09-01T07:10:13.289" v="1993" actId="26606"/>
          <ac:picMkLst>
            <pc:docMk/>
            <pc:sldMk cId="832782075" sldId="294"/>
            <ac:picMk id="4" creationId="{263AF3F5-C763-FAC9-F496-599BE14E391B}"/>
          </ac:picMkLst>
        </pc:picChg>
        <pc:picChg chg="add del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8" creationId="{DF19BAF3-7E20-4B9D-B544-BABAEEA1FA75}"/>
          </ac:picMkLst>
        </pc:picChg>
        <pc:picChg chg="add del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10" creationId="{950648F4-ABCD-4DF0-8641-76CFB2354721}"/>
          </ac:picMkLst>
        </pc:picChg>
        <pc:picChg chg="add del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14" creationId="{CF1EB4BD-9C7E-4AA3-9681-C7EB0DA6250B}"/>
          </ac:picMkLst>
        </pc:picChg>
        <pc:picChg chg="add del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16" creationId="{94AAE3AA-3759-4D28-B0EF-575F25A5146C}"/>
          </ac:picMkLst>
        </pc:picChg>
        <pc:picChg chg="add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29" creationId="{DF19BAF3-7E20-4B9D-B544-BABAEEA1FA75}"/>
          </ac:picMkLst>
        </pc:picChg>
        <pc:picChg chg="add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31" creationId="{950648F4-ABCD-4DF0-8641-76CFB2354721}"/>
          </ac:picMkLst>
        </pc:picChg>
        <pc:picChg chg="add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35" creationId="{CF1EB4BD-9C7E-4AA3-9681-C7EB0DA6250B}"/>
          </ac:picMkLst>
        </pc:picChg>
        <pc:picChg chg="add">
          <ac:chgData name="Jens Tauscher" userId="ddcce46e350ecc16" providerId="LiveId" clId="{4FC0C9F1-B913-4A17-A288-ED86976BB975}" dt="2023-09-01T07:10:47.371" v="2013" actId="26606"/>
          <ac:picMkLst>
            <pc:docMk/>
            <pc:sldMk cId="832782075" sldId="294"/>
            <ac:picMk id="37" creationId="{94AAE3AA-3759-4D28-B0EF-575F25A5146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92D24-BB32-4719-B5FE-FA3D7DF5249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02975D-6744-4D24-8DCE-267FBF30E0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Was sind die beliebtesten Produktkategorien und -marken?</a:t>
          </a:r>
          <a:endParaRPr lang="en-US"/>
        </a:p>
      </dgm:t>
    </dgm:pt>
    <dgm:pt modelId="{90F685C4-A290-4B21-8275-83A39F0B662B}" type="parTrans" cxnId="{C1649595-2CE9-4041-834D-460966BDB23E}">
      <dgm:prSet/>
      <dgm:spPr/>
      <dgm:t>
        <a:bodyPr/>
        <a:lstStyle/>
        <a:p>
          <a:endParaRPr lang="en-US"/>
        </a:p>
      </dgm:t>
    </dgm:pt>
    <dgm:pt modelId="{F76314C0-AF03-49DC-9A86-0662B7F03879}" type="sibTrans" cxnId="{C1649595-2CE9-4041-834D-460966BDB2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C18D6D-863C-40B6-B5CE-AFFF988CBF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tx1"/>
              </a:solidFill>
            </a:rPr>
            <a:t>Welchen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Einfluss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haben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Preise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Rabatte</a:t>
          </a:r>
          <a:r>
            <a:rPr lang="en-US" dirty="0">
              <a:solidFill>
                <a:schemeClr val="tx1"/>
              </a:solidFill>
            </a:rPr>
            <a:t> und die </a:t>
          </a:r>
          <a:r>
            <a:rPr lang="en-US" dirty="0" err="1">
              <a:solidFill>
                <a:schemeClr val="tx1"/>
              </a:solidFill>
            </a:rPr>
            <a:t>Anzahl</a:t>
          </a:r>
          <a:r>
            <a:rPr lang="en-US" dirty="0">
              <a:solidFill>
                <a:schemeClr val="tx1"/>
              </a:solidFill>
            </a:rPr>
            <a:t> der </a:t>
          </a:r>
          <a:r>
            <a:rPr lang="en-US" dirty="0" err="1">
              <a:solidFill>
                <a:schemeClr val="tx1"/>
              </a:solidFill>
            </a:rPr>
            <a:t>Bewertungen</a:t>
          </a:r>
          <a:r>
            <a:rPr lang="en-US" dirty="0">
              <a:solidFill>
                <a:schemeClr val="tx1"/>
              </a:solidFill>
            </a:rPr>
            <a:t> auf das Rating?</a:t>
          </a:r>
        </a:p>
      </dgm:t>
    </dgm:pt>
    <dgm:pt modelId="{39CD7614-D18A-4D6D-BF23-A0ADBD9A154B}" type="parTrans" cxnId="{62FF1639-A58C-4AA5-B1BC-0B514252C3EE}">
      <dgm:prSet/>
      <dgm:spPr/>
      <dgm:t>
        <a:bodyPr/>
        <a:lstStyle/>
        <a:p>
          <a:endParaRPr lang="en-US"/>
        </a:p>
      </dgm:t>
    </dgm:pt>
    <dgm:pt modelId="{EEE1840C-C565-4A6C-84F7-1A0DC3CC016B}" type="sibTrans" cxnId="{62FF1639-A58C-4AA5-B1BC-0B514252C3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4BC4A4-1747-4F3A-9497-CAD216AA35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Zu welchen Preisen werden die Produkte in verschiedenen Kategorien und Brands angeboten?</a:t>
          </a:r>
          <a:endParaRPr lang="en-US"/>
        </a:p>
      </dgm:t>
    </dgm:pt>
    <dgm:pt modelId="{D8C27307-BD4B-4399-9596-3CCE6D199C5B}" type="parTrans" cxnId="{A5B974EC-E238-4876-978A-9DADB8699706}">
      <dgm:prSet/>
      <dgm:spPr/>
      <dgm:t>
        <a:bodyPr/>
        <a:lstStyle/>
        <a:p>
          <a:endParaRPr lang="en-US"/>
        </a:p>
      </dgm:t>
    </dgm:pt>
    <dgm:pt modelId="{83FF7292-260E-4538-B097-9EBBA70B2CF6}" type="sibTrans" cxnId="{A5B974EC-E238-4876-978A-9DADB86997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B9FB94-E2E5-45D7-A697-6A8ACFA5A4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Wieviele Bewertungen haben Produkte in verschiedenen Kategorien und Brands?</a:t>
          </a:r>
          <a:endParaRPr lang="en-US"/>
        </a:p>
      </dgm:t>
    </dgm:pt>
    <dgm:pt modelId="{F5188332-57FD-453A-841E-33C213C8E07A}" type="parTrans" cxnId="{6D584750-2FFE-4ED6-B00A-D6DF710E662A}">
      <dgm:prSet/>
      <dgm:spPr/>
      <dgm:t>
        <a:bodyPr/>
        <a:lstStyle/>
        <a:p>
          <a:endParaRPr lang="en-US"/>
        </a:p>
      </dgm:t>
    </dgm:pt>
    <dgm:pt modelId="{5AEC21AD-82E9-4A0E-9D57-8648445B124A}" type="sibTrans" cxnId="{6D584750-2FFE-4ED6-B00A-D6DF710E66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69BCA5-E224-425E-AE9C-73F2B32FE3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Wie hoch ist die Anzahl der Bewertungen in verschiedenen Kategorien und Brands?</a:t>
          </a:r>
          <a:endParaRPr lang="en-US"/>
        </a:p>
      </dgm:t>
    </dgm:pt>
    <dgm:pt modelId="{DDFAE0B5-F0DF-478B-AACF-5EC3FB8F8FA6}" type="parTrans" cxnId="{8A8477D3-0D25-484C-A560-22FF1D56F1CD}">
      <dgm:prSet/>
      <dgm:spPr/>
      <dgm:t>
        <a:bodyPr/>
        <a:lstStyle/>
        <a:p>
          <a:endParaRPr lang="en-US"/>
        </a:p>
      </dgm:t>
    </dgm:pt>
    <dgm:pt modelId="{2CC72B98-D81F-44B9-B3DF-1012EEA11FAD}" type="sibTrans" cxnId="{8A8477D3-0D25-484C-A560-22FF1D56F1CD}">
      <dgm:prSet/>
      <dgm:spPr/>
      <dgm:t>
        <a:bodyPr/>
        <a:lstStyle/>
        <a:p>
          <a:endParaRPr lang="en-US"/>
        </a:p>
      </dgm:t>
    </dgm:pt>
    <dgm:pt modelId="{8A12C532-D4A7-4C25-9375-DCABADF4A607}" type="pres">
      <dgm:prSet presAssocID="{C6C92D24-BB32-4719-B5FE-FA3D7DF52490}" presName="root" presStyleCnt="0">
        <dgm:presLayoutVars>
          <dgm:dir/>
          <dgm:resizeHandles val="exact"/>
        </dgm:presLayoutVars>
      </dgm:prSet>
      <dgm:spPr/>
    </dgm:pt>
    <dgm:pt modelId="{C43A1769-28AC-42C3-B831-40D17BB73258}" type="pres">
      <dgm:prSet presAssocID="{C6C92D24-BB32-4719-B5FE-FA3D7DF52490}" presName="container" presStyleCnt="0">
        <dgm:presLayoutVars>
          <dgm:dir/>
          <dgm:resizeHandles val="exact"/>
        </dgm:presLayoutVars>
      </dgm:prSet>
      <dgm:spPr/>
    </dgm:pt>
    <dgm:pt modelId="{ABAC6F06-1628-42FB-9C60-4230C558E30C}" type="pres">
      <dgm:prSet presAssocID="{5A02975D-6744-4D24-8DCE-267FBF30E022}" presName="compNode" presStyleCnt="0"/>
      <dgm:spPr/>
    </dgm:pt>
    <dgm:pt modelId="{E53506DB-B03C-44C3-86AB-7EB988708524}" type="pres">
      <dgm:prSet presAssocID="{5A02975D-6744-4D24-8DCE-267FBF30E022}" presName="iconBgRect" presStyleLbl="bgShp" presStyleIdx="0" presStyleCnt="5"/>
      <dgm:spPr/>
    </dgm:pt>
    <dgm:pt modelId="{04C03010-2ED1-4D1F-A99F-212B14CC59C4}" type="pres">
      <dgm:prSet presAssocID="{5A02975D-6744-4D24-8DCE-267FBF30E0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rbung"/>
        </a:ext>
      </dgm:extLst>
    </dgm:pt>
    <dgm:pt modelId="{897FF618-FA1D-4D54-AACF-615B4C52A776}" type="pres">
      <dgm:prSet presAssocID="{5A02975D-6744-4D24-8DCE-267FBF30E022}" presName="spaceRect" presStyleCnt="0"/>
      <dgm:spPr/>
    </dgm:pt>
    <dgm:pt modelId="{ED54F8B5-CA9D-42CC-AE24-64831369390C}" type="pres">
      <dgm:prSet presAssocID="{5A02975D-6744-4D24-8DCE-267FBF30E022}" presName="textRect" presStyleLbl="revTx" presStyleIdx="0" presStyleCnt="5">
        <dgm:presLayoutVars>
          <dgm:chMax val="1"/>
          <dgm:chPref val="1"/>
        </dgm:presLayoutVars>
      </dgm:prSet>
      <dgm:spPr/>
    </dgm:pt>
    <dgm:pt modelId="{D9D8BCB2-FA7F-459C-8E91-6A7243C0F4DE}" type="pres">
      <dgm:prSet presAssocID="{F76314C0-AF03-49DC-9A86-0662B7F03879}" presName="sibTrans" presStyleLbl="sibTrans2D1" presStyleIdx="0" presStyleCnt="0"/>
      <dgm:spPr/>
    </dgm:pt>
    <dgm:pt modelId="{5D3A0C11-D678-48EE-9BB9-874BFF162B02}" type="pres">
      <dgm:prSet presAssocID="{6BC18D6D-863C-40B6-B5CE-AFFF988CBF48}" presName="compNode" presStyleCnt="0"/>
      <dgm:spPr/>
    </dgm:pt>
    <dgm:pt modelId="{89205B87-C38D-46AF-B1D7-93EA37886D9C}" type="pres">
      <dgm:prSet presAssocID="{6BC18D6D-863C-40B6-B5CE-AFFF988CBF48}" presName="iconBgRect" presStyleLbl="bgShp" presStyleIdx="1" presStyleCnt="5"/>
      <dgm:spPr/>
    </dgm:pt>
    <dgm:pt modelId="{F4F8D176-62A6-4DFD-BE09-ABF0F565B3C1}" type="pres">
      <dgm:prSet presAssocID="{6BC18D6D-863C-40B6-B5CE-AFFF988CBF4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FB9E9E7F-89F6-4EEC-A345-9C040FC9C25A}" type="pres">
      <dgm:prSet presAssocID="{6BC18D6D-863C-40B6-B5CE-AFFF988CBF48}" presName="spaceRect" presStyleCnt="0"/>
      <dgm:spPr/>
    </dgm:pt>
    <dgm:pt modelId="{E7C1EC85-2E79-4A09-99A4-14EF9083AE7C}" type="pres">
      <dgm:prSet presAssocID="{6BC18D6D-863C-40B6-B5CE-AFFF988CBF48}" presName="textRect" presStyleLbl="revTx" presStyleIdx="1" presStyleCnt="5">
        <dgm:presLayoutVars>
          <dgm:chMax val="1"/>
          <dgm:chPref val="1"/>
        </dgm:presLayoutVars>
      </dgm:prSet>
      <dgm:spPr/>
    </dgm:pt>
    <dgm:pt modelId="{70F23A7E-1D6B-4785-BE9E-7EF0AAB91836}" type="pres">
      <dgm:prSet presAssocID="{EEE1840C-C565-4A6C-84F7-1A0DC3CC016B}" presName="sibTrans" presStyleLbl="sibTrans2D1" presStyleIdx="0" presStyleCnt="0"/>
      <dgm:spPr/>
    </dgm:pt>
    <dgm:pt modelId="{3B497B13-CE84-4D1A-8E87-BC485811AE56}" type="pres">
      <dgm:prSet presAssocID="{E64BC4A4-1747-4F3A-9497-CAD216AA35BB}" presName="compNode" presStyleCnt="0"/>
      <dgm:spPr/>
    </dgm:pt>
    <dgm:pt modelId="{51140695-817A-4CFB-A199-177AC25F3DB8}" type="pres">
      <dgm:prSet presAssocID="{E64BC4A4-1747-4F3A-9497-CAD216AA35BB}" presName="iconBgRect" presStyleLbl="bgShp" presStyleIdx="2" presStyleCnt="5"/>
      <dgm:spPr/>
    </dgm:pt>
    <dgm:pt modelId="{83DB2946-7D76-4D5A-BC91-B24FEBD0B9CE}" type="pres">
      <dgm:prSet presAssocID="{E64BC4A4-1747-4F3A-9497-CAD216AA35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sezeichen"/>
        </a:ext>
      </dgm:extLst>
    </dgm:pt>
    <dgm:pt modelId="{7B55247E-8979-482C-8EE9-768C5F5DB055}" type="pres">
      <dgm:prSet presAssocID="{E64BC4A4-1747-4F3A-9497-CAD216AA35BB}" presName="spaceRect" presStyleCnt="0"/>
      <dgm:spPr/>
    </dgm:pt>
    <dgm:pt modelId="{36505E72-EEB8-42BE-9EF9-68A79979E99E}" type="pres">
      <dgm:prSet presAssocID="{E64BC4A4-1747-4F3A-9497-CAD216AA35BB}" presName="textRect" presStyleLbl="revTx" presStyleIdx="2" presStyleCnt="5">
        <dgm:presLayoutVars>
          <dgm:chMax val="1"/>
          <dgm:chPref val="1"/>
        </dgm:presLayoutVars>
      </dgm:prSet>
      <dgm:spPr/>
    </dgm:pt>
    <dgm:pt modelId="{51A338C5-A990-4E43-8DB7-58163F096A42}" type="pres">
      <dgm:prSet presAssocID="{83FF7292-260E-4538-B097-9EBBA70B2CF6}" presName="sibTrans" presStyleLbl="sibTrans2D1" presStyleIdx="0" presStyleCnt="0"/>
      <dgm:spPr/>
    </dgm:pt>
    <dgm:pt modelId="{3A9BB9F2-CC53-4C62-B759-8BB62A1151E0}" type="pres">
      <dgm:prSet presAssocID="{BFB9FB94-E2E5-45D7-A697-6A8ACFA5A407}" presName="compNode" presStyleCnt="0"/>
      <dgm:spPr/>
    </dgm:pt>
    <dgm:pt modelId="{46D20798-F6C7-4EAD-A4BB-61A99E49BF29}" type="pres">
      <dgm:prSet presAssocID="{BFB9FB94-E2E5-45D7-A697-6A8ACFA5A407}" presName="iconBgRect" presStyleLbl="bgShp" presStyleIdx="3" presStyleCnt="5"/>
      <dgm:spPr/>
    </dgm:pt>
    <dgm:pt modelId="{8DAD3FC1-E2FA-4DC2-ADBF-EBB7F54F1CD2}" type="pres">
      <dgm:prSet presAssocID="{BFB9FB94-E2E5-45D7-A697-6A8ACFA5A40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"/>
        </a:ext>
      </dgm:extLst>
    </dgm:pt>
    <dgm:pt modelId="{EFFAEEA0-2758-4D33-B793-EF5ED618A6F4}" type="pres">
      <dgm:prSet presAssocID="{BFB9FB94-E2E5-45D7-A697-6A8ACFA5A407}" presName="spaceRect" presStyleCnt="0"/>
      <dgm:spPr/>
    </dgm:pt>
    <dgm:pt modelId="{3C79E3FA-241E-4459-BEEE-4948E7307C19}" type="pres">
      <dgm:prSet presAssocID="{BFB9FB94-E2E5-45D7-A697-6A8ACFA5A407}" presName="textRect" presStyleLbl="revTx" presStyleIdx="3" presStyleCnt="5">
        <dgm:presLayoutVars>
          <dgm:chMax val="1"/>
          <dgm:chPref val="1"/>
        </dgm:presLayoutVars>
      </dgm:prSet>
      <dgm:spPr/>
    </dgm:pt>
    <dgm:pt modelId="{D1FF8561-0618-4652-8A32-6A4515B6E2E8}" type="pres">
      <dgm:prSet presAssocID="{5AEC21AD-82E9-4A0E-9D57-8648445B124A}" presName="sibTrans" presStyleLbl="sibTrans2D1" presStyleIdx="0" presStyleCnt="0"/>
      <dgm:spPr/>
    </dgm:pt>
    <dgm:pt modelId="{C4C0332B-742E-42E7-8C06-96E0089E6903}" type="pres">
      <dgm:prSet presAssocID="{FD69BCA5-E224-425E-AE9C-73F2B32FE33E}" presName="compNode" presStyleCnt="0"/>
      <dgm:spPr/>
    </dgm:pt>
    <dgm:pt modelId="{DBF7DC47-E4F5-4536-A7AF-1666C259F6A7}" type="pres">
      <dgm:prSet presAssocID="{FD69BCA5-E224-425E-AE9C-73F2B32FE33E}" presName="iconBgRect" presStyleLbl="bgShp" presStyleIdx="4" presStyleCnt="5"/>
      <dgm:spPr/>
    </dgm:pt>
    <dgm:pt modelId="{D8EB5AF4-6EC6-4E07-8884-40D3FABA03C0}" type="pres">
      <dgm:prSet presAssocID="{FD69BCA5-E224-425E-AE9C-73F2B32FE33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2B648B5A-2051-4C7B-9883-04978B09768B}" type="pres">
      <dgm:prSet presAssocID="{FD69BCA5-E224-425E-AE9C-73F2B32FE33E}" presName="spaceRect" presStyleCnt="0"/>
      <dgm:spPr/>
    </dgm:pt>
    <dgm:pt modelId="{C0697D08-07AF-4B83-B2E9-C61FCC4C7627}" type="pres">
      <dgm:prSet presAssocID="{FD69BCA5-E224-425E-AE9C-73F2B32FE33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C8D1700-716A-43C9-A039-CC30C2324E84}" type="presOf" srcId="{E64BC4A4-1747-4F3A-9497-CAD216AA35BB}" destId="{36505E72-EEB8-42BE-9EF9-68A79979E99E}" srcOrd="0" destOrd="0" presId="urn:microsoft.com/office/officeart/2018/2/layout/IconCircleList"/>
    <dgm:cxn modelId="{64C6A910-389E-463D-BB98-AD55E4A3C5A6}" type="presOf" srcId="{C6C92D24-BB32-4719-B5FE-FA3D7DF52490}" destId="{8A12C532-D4A7-4C25-9375-DCABADF4A607}" srcOrd="0" destOrd="0" presId="urn:microsoft.com/office/officeart/2018/2/layout/IconCircleList"/>
    <dgm:cxn modelId="{39986E36-A2A5-48B9-8BF9-28EB4C68496F}" type="presOf" srcId="{BFB9FB94-E2E5-45D7-A697-6A8ACFA5A407}" destId="{3C79E3FA-241E-4459-BEEE-4948E7307C19}" srcOrd="0" destOrd="0" presId="urn:microsoft.com/office/officeart/2018/2/layout/IconCircleList"/>
    <dgm:cxn modelId="{62FF1639-A58C-4AA5-B1BC-0B514252C3EE}" srcId="{C6C92D24-BB32-4719-B5FE-FA3D7DF52490}" destId="{6BC18D6D-863C-40B6-B5CE-AFFF988CBF48}" srcOrd="1" destOrd="0" parTransId="{39CD7614-D18A-4D6D-BF23-A0ADBD9A154B}" sibTransId="{EEE1840C-C565-4A6C-84F7-1A0DC3CC016B}"/>
    <dgm:cxn modelId="{0281FA3D-4E66-4AF5-8E60-68C3109DB863}" type="presOf" srcId="{F76314C0-AF03-49DC-9A86-0662B7F03879}" destId="{D9D8BCB2-FA7F-459C-8E91-6A7243C0F4DE}" srcOrd="0" destOrd="0" presId="urn:microsoft.com/office/officeart/2018/2/layout/IconCircleList"/>
    <dgm:cxn modelId="{AA904B3F-825D-4735-981B-1EFE478BBD48}" type="presOf" srcId="{FD69BCA5-E224-425E-AE9C-73F2B32FE33E}" destId="{C0697D08-07AF-4B83-B2E9-C61FCC4C7627}" srcOrd="0" destOrd="0" presId="urn:microsoft.com/office/officeart/2018/2/layout/IconCircleList"/>
    <dgm:cxn modelId="{CA1CA769-7C2F-4E27-9CA3-554713BE13A9}" type="presOf" srcId="{EEE1840C-C565-4A6C-84F7-1A0DC3CC016B}" destId="{70F23A7E-1D6B-4785-BE9E-7EF0AAB91836}" srcOrd="0" destOrd="0" presId="urn:microsoft.com/office/officeart/2018/2/layout/IconCircleList"/>
    <dgm:cxn modelId="{6D584750-2FFE-4ED6-B00A-D6DF710E662A}" srcId="{C6C92D24-BB32-4719-B5FE-FA3D7DF52490}" destId="{BFB9FB94-E2E5-45D7-A697-6A8ACFA5A407}" srcOrd="3" destOrd="0" parTransId="{F5188332-57FD-453A-841E-33C213C8E07A}" sibTransId="{5AEC21AD-82E9-4A0E-9D57-8648445B124A}"/>
    <dgm:cxn modelId="{0BA49E73-84A5-49E8-9067-F949F39683EA}" type="presOf" srcId="{6BC18D6D-863C-40B6-B5CE-AFFF988CBF48}" destId="{E7C1EC85-2E79-4A09-99A4-14EF9083AE7C}" srcOrd="0" destOrd="0" presId="urn:microsoft.com/office/officeart/2018/2/layout/IconCircleList"/>
    <dgm:cxn modelId="{498A1454-13A9-4EB3-9028-3ADB87562D1A}" type="presOf" srcId="{83FF7292-260E-4538-B097-9EBBA70B2CF6}" destId="{51A338C5-A990-4E43-8DB7-58163F096A42}" srcOrd="0" destOrd="0" presId="urn:microsoft.com/office/officeart/2018/2/layout/IconCircleList"/>
    <dgm:cxn modelId="{C1649595-2CE9-4041-834D-460966BDB23E}" srcId="{C6C92D24-BB32-4719-B5FE-FA3D7DF52490}" destId="{5A02975D-6744-4D24-8DCE-267FBF30E022}" srcOrd="0" destOrd="0" parTransId="{90F685C4-A290-4B21-8275-83A39F0B662B}" sibTransId="{F76314C0-AF03-49DC-9A86-0662B7F03879}"/>
    <dgm:cxn modelId="{8A8477D3-0D25-484C-A560-22FF1D56F1CD}" srcId="{C6C92D24-BB32-4719-B5FE-FA3D7DF52490}" destId="{FD69BCA5-E224-425E-AE9C-73F2B32FE33E}" srcOrd="4" destOrd="0" parTransId="{DDFAE0B5-F0DF-478B-AACF-5EC3FB8F8FA6}" sibTransId="{2CC72B98-D81F-44B9-B3DF-1012EEA11FAD}"/>
    <dgm:cxn modelId="{A5B974EC-E238-4876-978A-9DADB8699706}" srcId="{C6C92D24-BB32-4719-B5FE-FA3D7DF52490}" destId="{E64BC4A4-1747-4F3A-9497-CAD216AA35BB}" srcOrd="2" destOrd="0" parTransId="{D8C27307-BD4B-4399-9596-3CCE6D199C5B}" sibTransId="{83FF7292-260E-4538-B097-9EBBA70B2CF6}"/>
    <dgm:cxn modelId="{9B6760FD-8C20-4D72-AD43-62EF67A78594}" type="presOf" srcId="{5A02975D-6744-4D24-8DCE-267FBF30E022}" destId="{ED54F8B5-CA9D-42CC-AE24-64831369390C}" srcOrd="0" destOrd="0" presId="urn:microsoft.com/office/officeart/2018/2/layout/IconCircleList"/>
    <dgm:cxn modelId="{2D039BFE-7F39-462D-9389-B1E238CE9443}" type="presOf" srcId="{5AEC21AD-82E9-4A0E-9D57-8648445B124A}" destId="{D1FF8561-0618-4652-8A32-6A4515B6E2E8}" srcOrd="0" destOrd="0" presId="urn:microsoft.com/office/officeart/2018/2/layout/IconCircleList"/>
    <dgm:cxn modelId="{61162488-48CC-4C8A-98B3-4221311AF958}" type="presParOf" srcId="{8A12C532-D4A7-4C25-9375-DCABADF4A607}" destId="{C43A1769-28AC-42C3-B831-40D17BB73258}" srcOrd="0" destOrd="0" presId="urn:microsoft.com/office/officeart/2018/2/layout/IconCircleList"/>
    <dgm:cxn modelId="{6DCCD490-64E8-4F89-8051-B0DC196874BE}" type="presParOf" srcId="{C43A1769-28AC-42C3-B831-40D17BB73258}" destId="{ABAC6F06-1628-42FB-9C60-4230C558E30C}" srcOrd="0" destOrd="0" presId="urn:microsoft.com/office/officeart/2018/2/layout/IconCircleList"/>
    <dgm:cxn modelId="{2D252F71-FD8E-49FF-8C39-F69F34DE2D00}" type="presParOf" srcId="{ABAC6F06-1628-42FB-9C60-4230C558E30C}" destId="{E53506DB-B03C-44C3-86AB-7EB988708524}" srcOrd="0" destOrd="0" presId="urn:microsoft.com/office/officeart/2018/2/layout/IconCircleList"/>
    <dgm:cxn modelId="{36C02BB6-D51E-45D7-9E1F-D5801A6F0530}" type="presParOf" srcId="{ABAC6F06-1628-42FB-9C60-4230C558E30C}" destId="{04C03010-2ED1-4D1F-A99F-212B14CC59C4}" srcOrd="1" destOrd="0" presId="urn:microsoft.com/office/officeart/2018/2/layout/IconCircleList"/>
    <dgm:cxn modelId="{A825AAA5-5F92-4615-B87F-D87C711245BA}" type="presParOf" srcId="{ABAC6F06-1628-42FB-9C60-4230C558E30C}" destId="{897FF618-FA1D-4D54-AACF-615B4C52A776}" srcOrd="2" destOrd="0" presId="urn:microsoft.com/office/officeart/2018/2/layout/IconCircleList"/>
    <dgm:cxn modelId="{1E6DBF09-D41B-4039-B2B8-2764B7E67FF3}" type="presParOf" srcId="{ABAC6F06-1628-42FB-9C60-4230C558E30C}" destId="{ED54F8B5-CA9D-42CC-AE24-64831369390C}" srcOrd="3" destOrd="0" presId="urn:microsoft.com/office/officeart/2018/2/layout/IconCircleList"/>
    <dgm:cxn modelId="{8318C986-7503-4EA8-ADBB-9BBB3F07DC08}" type="presParOf" srcId="{C43A1769-28AC-42C3-B831-40D17BB73258}" destId="{D9D8BCB2-FA7F-459C-8E91-6A7243C0F4DE}" srcOrd="1" destOrd="0" presId="urn:microsoft.com/office/officeart/2018/2/layout/IconCircleList"/>
    <dgm:cxn modelId="{5C8604CF-6F35-4B05-BFD6-A9E358AE15B9}" type="presParOf" srcId="{C43A1769-28AC-42C3-B831-40D17BB73258}" destId="{5D3A0C11-D678-48EE-9BB9-874BFF162B02}" srcOrd="2" destOrd="0" presId="urn:microsoft.com/office/officeart/2018/2/layout/IconCircleList"/>
    <dgm:cxn modelId="{B598500B-CA9D-4823-96C6-569F5DCDF6F0}" type="presParOf" srcId="{5D3A0C11-D678-48EE-9BB9-874BFF162B02}" destId="{89205B87-C38D-46AF-B1D7-93EA37886D9C}" srcOrd="0" destOrd="0" presId="urn:microsoft.com/office/officeart/2018/2/layout/IconCircleList"/>
    <dgm:cxn modelId="{E1E40CD4-0C68-4CD8-8369-EF6ED4668000}" type="presParOf" srcId="{5D3A0C11-D678-48EE-9BB9-874BFF162B02}" destId="{F4F8D176-62A6-4DFD-BE09-ABF0F565B3C1}" srcOrd="1" destOrd="0" presId="urn:microsoft.com/office/officeart/2018/2/layout/IconCircleList"/>
    <dgm:cxn modelId="{26E483F0-3F48-4A59-B0E4-409B6062D936}" type="presParOf" srcId="{5D3A0C11-D678-48EE-9BB9-874BFF162B02}" destId="{FB9E9E7F-89F6-4EEC-A345-9C040FC9C25A}" srcOrd="2" destOrd="0" presId="urn:microsoft.com/office/officeart/2018/2/layout/IconCircleList"/>
    <dgm:cxn modelId="{816E0E90-4810-429C-A2F8-32357467E97C}" type="presParOf" srcId="{5D3A0C11-D678-48EE-9BB9-874BFF162B02}" destId="{E7C1EC85-2E79-4A09-99A4-14EF9083AE7C}" srcOrd="3" destOrd="0" presId="urn:microsoft.com/office/officeart/2018/2/layout/IconCircleList"/>
    <dgm:cxn modelId="{81F2D53A-55A3-4976-9CE2-279BC600138B}" type="presParOf" srcId="{C43A1769-28AC-42C3-B831-40D17BB73258}" destId="{70F23A7E-1D6B-4785-BE9E-7EF0AAB91836}" srcOrd="3" destOrd="0" presId="urn:microsoft.com/office/officeart/2018/2/layout/IconCircleList"/>
    <dgm:cxn modelId="{42D2B9D9-9509-431E-8D44-ECDB25B8C12C}" type="presParOf" srcId="{C43A1769-28AC-42C3-B831-40D17BB73258}" destId="{3B497B13-CE84-4D1A-8E87-BC485811AE56}" srcOrd="4" destOrd="0" presId="urn:microsoft.com/office/officeart/2018/2/layout/IconCircleList"/>
    <dgm:cxn modelId="{EB43DDFE-903A-47D0-99FE-ADD7CCCAD66E}" type="presParOf" srcId="{3B497B13-CE84-4D1A-8E87-BC485811AE56}" destId="{51140695-817A-4CFB-A199-177AC25F3DB8}" srcOrd="0" destOrd="0" presId="urn:microsoft.com/office/officeart/2018/2/layout/IconCircleList"/>
    <dgm:cxn modelId="{D80755E0-EFB4-4179-A510-44B5DEF81D12}" type="presParOf" srcId="{3B497B13-CE84-4D1A-8E87-BC485811AE56}" destId="{83DB2946-7D76-4D5A-BC91-B24FEBD0B9CE}" srcOrd="1" destOrd="0" presId="urn:microsoft.com/office/officeart/2018/2/layout/IconCircleList"/>
    <dgm:cxn modelId="{FF7BBEE0-2E69-4E18-946C-69AC1EA5CFCC}" type="presParOf" srcId="{3B497B13-CE84-4D1A-8E87-BC485811AE56}" destId="{7B55247E-8979-482C-8EE9-768C5F5DB055}" srcOrd="2" destOrd="0" presId="urn:microsoft.com/office/officeart/2018/2/layout/IconCircleList"/>
    <dgm:cxn modelId="{01B12DEB-E17D-4188-9BFC-79E7DBF20F5C}" type="presParOf" srcId="{3B497B13-CE84-4D1A-8E87-BC485811AE56}" destId="{36505E72-EEB8-42BE-9EF9-68A79979E99E}" srcOrd="3" destOrd="0" presId="urn:microsoft.com/office/officeart/2018/2/layout/IconCircleList"/>
    <dgm:cxn modelId="{5624F3F3-351D-4A16-8D02-15824246E206}" type="presParOf" srcId="{C43A1769-28AC-42C3-B831-40D17BB73258}" destId="{51A338C5-A990-4E43-8DB7-58163F096A42}" srcOrd="5" destOrd="0" presId="urn:microsoft.com/office/officeart/2018/2/layout/IconCircleList"/>
    <dgm:cxn modelId="{75248022-3549-46F6-9B2F-AF364A65126B}" type="presParOf" srcId="{C43A1769-28AC-42C3-B831-40D17BB73258}" destId="{3A9BB9F2-CC53-4C62-B759-8BB62A1151E0}" srcOrd="6" destOrd="0" presId="urn:microsoft.com/office/officeart/2018/2/layout/IconCircleList"/>
    <dgm:cxn modelId="{0A0FA7D2-1C64-431A-907D-58BB0E220EC5}" type="presParOf" srcId="{3A9BB9F2-CC53-4C62-B759-8BB62A1151E0}" destId="{46D20798-F6C7-4EAD-A4BB-61A99E49BF29}" srcOrd="0" destOrd="0" presId="urn:microsoft.com/office/officeart/2018/2/layout/IconCircleList"/>
    <dgm:cxn modelId="{17625B19-31DC-4D12-974C-6BF1E4D3ED64}" type="presParOf" srcId="{3A9BB9F2-CC53-4C62-B759-8BB62A1151E0}" destId="{8DAD3FC1-E2FA-4DC2-ADBF-EBB7F54F1CD2}" srcOrd="1" destOrd="0" presId="urn:microsoft.com/office/officeart/2018/2/layout/IconCircleList"/>
    <dgm:cxn modelId="{E17F33EA-29A3-4569-9855-1B338FF8317A}" type="presParOf" srcId="{3A9BB9F2-CC53-4C62-B759-8BB62A1151E0}" destId="{EFFAEEA0-2758-4D33-B793-EF5ED618A6F4}" srcOrd="2" destOrd="0" presId="urn:microsoft.com/office/officeart/2018/2/layout/IconCircleList"/>
    <dgm:cxn modelId="{2A80B908-9A52-47B9-9B6C-68DC7EECC75B}" type="presParOf" srcId="{3A9BB9F2-CC53-4C62-B759-8BB62A1151E0}" destId="{3C79E3FA-241E-4459-BEEE-4948E7307C19}" srcOrd="3" destOrd="0" presId="urn:microsoft.com/office/officeart/2018/2/layout/IconCircleList"/>
    <dgm:cxn modelId="{1F7F107F-0012-47AA-AABA-1A9D8E5DF623}" type="presParOf" srcId="{C43A1769-28AC-42C3-B831-40D17BB73258}" destId="{D1FF8561-0618-4652-8A32-6A4515B6E2E8}" srcOrd="7" destOrd="0" presId="urn:microsoft.com/office/officeart/2018/2/layout/IconCircleList"/>
    <dgm:cxn modelId="{CDED2334-2899-4135-A557-75F3DE0E4FA2}" type="presParOf" srcId="{C43A1769-28AC-42C3-B831-40D17BB73258}" destId="{C4C0332B-742E-42E7-8C06-96E0089E6903}" srcOrd="8" destOrd="0" presId="urn:microsoft.com/office/officeart/2018/2/layout/IconCircleList"/>
    <dgm:cxn modelId="{1F44C039-F293-4501-AC3D-C3110D6D53E3}" type="presParOf" srcId="{C4C0332B-742E-42E7-8C06-96E0089E6903}" destId="{DBF7DC47-E4F5-4536-A7AF-1666C259F6A7}" srcOrd="0" destOrd="0" presId="urn:microsoft.com/office/officeart/2018/2/layout/IconCircleList"/>
    <dgm:cxn modelId="{EADC7B14-12A9-420A-8CB1-E551DF7E4445}" type="presParOf" srcId="{C4C0332B-742E-42E7-8C06-96E0089E6903}" destId="{D8EB5AF4-6EC6-4E07-8884-40D3FABA03C0}" srcOrd="1" destOrd="0" presId="urn:microsoft.com/office/officeart/2018/2/layout/IconCircleList"/>
    <dgm:cxn modelId="{5F259EC4-E831-46B3-8A89-7BABF0490B3C}" type="presParOf" srcId="{C4C0332B-742E-42E7-8C06-96E0089E6903}" destId="{2B648B5A-2051-4C7B-9883-04978B09768B}" srcOrd="2" destOrd="0" presId="urn:microsoft.com/office/officeart/2018/2/layout/IconCircleList"/>
    <dgm:cxn modelId="{1BBFE48A-DD4E-4CCA-9C70-6E7B3CC2E70A}" type="presParOf" srcId="{C4C0332B-742E-42E7-8C06-96E0089E6903}" destId="{C0697D08-07AF-4B83-B2E9-C61FCC4C76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506DB-B03C-44C3-86AB-7EB988708524}">
      <dsp:nvSpPr>
        <dsp:cNvPr id="0" name=""/>
        <dsp:cNvSpPr/>
      </dsp:nvSpPr>
      <dsp:spPr>
        <a:xfrm>
          <a:off x="195832" y="502237"/>
          <a:ext cx="910537" cy="9105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03010-2ED1-4D1F-A99F-212B14CC59C4}">
      <dsp:nvSpPr>
        <dsp:cNvPr id="0" name=""/>
        <dsp:cNvSpPr/>
      </dsp:nvSpPr>
      <dsp:spPr>
        <a:xfrm>
          <a:off x="387045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4F8B5-CA9D-42CC-AE24-64831369390C}">
      <dsp:nvSpPr>
        <dsp:cNvPr id="0" name=""/>
        <dsp:cNvSpPr/>
      </dsp:nvSpPr>
      <dsp:spPr>
        <a:xfrm>
          <a:off x="1301485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Was sind die beliebtesten Produktkategorien und -marken?</a:t>
          </a:r>
          <a:endParaRPr lang="en-US" sz="1300" kern="1200"/>
        </a:p>
      </dsp:txBody>
      <dsp:txXfrm>
        <a:off x="1301485" y="502237"/>
        <a:ext cx="2146268" cy="910537"/>
      </dsp:txXfrm>
    </dsp:sp>
    <dsp:sp modelId="{89205B87-C38D-46AF-B1D7-93EA37886D9C}">
      <dsp:nvSpPr>
        <dsp:cNvPr id="0" name=""/>
        <dsp:cNvSpPr/>
      </dsp:nvSpPr>
      <dsp:spPr>
        <a:xfrm>
          <a:off x="3821724" y="502237"/>
          <a:ext cx="910537" cy="9105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8D176-62A6-4DFD-BE09-ABF0F565B3C1}">
      <dsp:nvSpPr>
        <dsp:cNvPr id="0" name=""/>
        <dsp:cNvSpPr/>
      </dsp:nvSpPr>
      <dsp:spPr>
        <a:xfrm>
          <a:off x="4012937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1EC85-2E79-4A09-99A4-14EF9083AE7C}">
      <dsp:nvSpPr>
        <dsp:cNvPr id="0" name=""/>
        <dsp:cNvSpPr/>
      </dsp:nvSpPr>
      <dsp:spPr>
        <a:xfrm>
          <a:off x="4927377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chemeClr val="tx1"/>
              </a:solidFill>
            </a:rPr>
            <a:t>Welchen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kern="1200" dirty="0" err="1">
              <a:solidFill>
                <a:schemeClr val="tx1"/>
              </a:solidFill>
            </a:rPr>
            <a:t>Einfluss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kern="1200" dirty="0" err="1">
              <a:solidFill>
                <a:schemeClr val="tx1"/>
              </a:solidFill>
            </a:rPr>
            <a:t>haben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kern="1200" dirty="0" err="1">
              <a:solidFill>
                <a:schemeClr val="tx1"/>
              </a:solidFill>
            </a:rPr>
            <a:t>Preise</a:t>
          </a:r>
          <a:r>
            <a:rPr lang="en-US" sz="1300" kern="1200" dirty="0">
              <a:solidFill>
                <a:schemeClr val="tx1"/>
              </a:solidFill>
            </a:rPr>
            <a:t>, </a:t>
          </a:r>
          <a:r>
            <a:rPr lang="en-US" sz="1300" kern="1200" dirty="0" err="1">
              <a:solidFill>
                <a:schemeClr val="tx1"/>
              </a:solidFill>
            </a:rPr>
            <a:t>Rabatte</a:t>
          </a:r>
          <a:r>
            <a:rPr lang="en-US" sz="1300" kern="1200" dirty="0">
              <a:solidFill>
                <a:schemeClr val="tx1"/>
              </a:solidFill>
            </a:rPr>
            <a:t> und die </a:t>
          </a:r>
          <a:r>
            <a:rPr lang="en-US" sz="1300" kern="1200" dirty="0" err="1">
              <a:solidFill>
                <a:schemeClr val="tx1"/>
              </a:solidFill>
            </a:rPr>
            <a:t>Anzahl</a:t>
          </a:r>
          <a:r>
            <a:rPr lang="en-US" sz="1300" kern="1200" dirty="0">
              <a:solidFill>
                <a:schemeClr val="tx1"/>
              </a:solidFill>
            </a:rPr>
            <a:t> der </a:t>
          </a:r>
          <a:r>
            <a:rPr lang="en-US" sz="1300" kern="1200" dirty="0" err="1">
              <a:solidFill>
                <a:schemeClr val="tx1"/>
              </a:solidFill>
            </a:rPr>
            <a:t>Bewertungen</a:t>
          </a:r>
          <a:r>
            <a:rPr lang="en-US" sz="1300" kern="1200" dirty="0">
              <a:solidFill>
                <a:schemeClr val="tx1"/>
              </a:solidFill>
            </a:rPr>
            <a:t> auf das Rating?</a:t>
          </a:r>
        </a:p>
      </dsp:txBody>
      <dsp:txXfrm>
        <a:off x="4927377" y="502237"/>
        <a:ext cx="2146268" cy="910537"/>
      </dsp:txXfrm>
    </dsp:sp>
    <dsp:sp modelId="{51140695-817A-4CFB-A199-177AC25F3DB8}">
      <dsp:nvSpPr>
        <dsp:cNvPr id="0" name=""/>
        <dsp:cNvSpPr/>
      </dsp:nvSpPr>
      <dsp:spPr>
        <a:xfrm>
          <a:off x="7447616" y="502237"/>
          <a:ext cx="910537" cy="9105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B2946-7D76-4D5A-BC91-B24FEBD0B9CE}">
      <dsp:nvSpPr>
        <dsp:cNvPr id="0" name=""/>
        <dsp:cNvSpPr/>
      </dsp:nvSpPr>
      <dsp:spPr>
        <a:xfrm>
          <a:off x="7638829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05E72-EEB8-42BE-9EF9-68A79979E99E}">
      <dsp:nvSpPr>
        <dsp:cNvPr id="0" name=""/>
        <dsp:cNvSpPr/>
      </dsp:nvSpPr>
      <dsp:spPr>
        <a:xfrm>
          <a:off x="8553269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Zu welchen Preisen werden die Produkte in verschiedenen Kategorien und Brands angeboten?</a:t>
          </a:r>
          <a:endParaRPr lang="en-US" sz="1300" kern="1200"/>
        </a:p>
      </dsp:txBody>
      <dsp:txXfrm>
        <a:off x="8553269" y="502237"/>
        <a:ext cx="2146268" cy="910537"/>
      </dsp:txXfrm>
    </dsp:sp>
    <dsp:sp modelId="{46D20798-F6C7-4EAD-A4BB-61A99E49BF29}">
      <dsp:nvSpPr>
        <dsp:cNvPr id="0" name=""/>
        <dsp:cNvSpPr/>
      </dsp:nvSpPr>
      <dsp:spPr>
        <a:xfrm>
          <a:off x="195832" y="1991502"/>
          <a:ext cx="910537" cy="9105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D3FC1-E2FA-4DC2-ADBF-EBB7F54F1CD2}">
      <dsp:nvSpPr>
        <dsp:cNvPr id="0" name=""/>
        <dsp:cNvSpPr/>
      </dsp:nvSpPr>
      <dsp:spPr>
        <a:xfrm>
          <a:off x="387045" y="2182715"/>
          <a:ext cx="528112" cy="5281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9E3FA-241E-4459-BEEE-4948E7307C19}">
      <dsp:nvSpPr>
        <dsp:cNvPr id="0" name=""/>
        <dsp:cNvSpPr/>
      </dsp:nvSpPr>
      <dsp:spPr>
        <a:xfrm>
          <a:off x="1301485" y="1991502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Wieviele Bewertungen haben Produkte in verschiedenen Kategorien und Brands?</a:t>
          </a:r>
          <a:endParaRPr lang="en-US" sz="1300" kern="1200"/>
        </a:p>
      </dsp:txBody>
      <dsp:txXfrm>
        <a:off x="1301485" y="1991502"/>
        <a:ext cx="2146268" cy="910537"/>
      </dsp:txXfrm>
    </dsp:sp>
    <dsp:sp modelId="{DBF7DC47-E4F5-4536-A7AF-1666C259F6A7}">
      <dsp:nvSpPr>
        <dsp:cNvPr id="0" name=""/>
        <dsp:cNvSpPr/>
      </dsp:nvSpPr>
      <dsp:spPr>
        <a:xfrm>
          <a:off x="3821724" y="1991502"/>
          <a:ext cx="910537" cy="9105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B5AF4-6EC6-4E07-8884-40D3FABA03C0}">
      <dsp:nvSpPr>
        <dsp:cNvPr id="0" name=""/>
        <dsp:cNvSpPr/>
      </dsp:nvSpPr>
      <dsp:spPr>
        <a:xfrm>
          <a:off x="4012937" y="2182715"/>
          <a:ext cx="528112" cy="5281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97D08-07AF-4B83-B2E9-C61FCC4C7627}">
      <dsp:nvSpPr>
        <dsp:cNvPr id="0" name=""/>
        <dsp:cNvSpPr/>
      </dsp:nvSpPr>
      <dsp:spPr>
        <a:xfrm>
          <a:off x="4927377" y="1991502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Wie hoch ist die Anzahl der Bewertungen in verschiedenen Kategorien und Brands?</a:t>
          </a:r>
          <a:endParaRPr lang="en-US" sz="1300" kern="1200"/>
        </a:p>
      </dsp:txBody>
      <dsp:txXfrm>
        <a:off x="4927377" y="1991502"/>
        <a:ext cx="2146268" cy="910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D21D533-109B-8BAB-7355-522FFE106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0495FB-AE4E-E557-AE6D-7B0E0A659F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1D6D0-916D-4889-B2F9-0D35311036FA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974672-4A8D-62D0-2EA8-A450F379EB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4589C3-2B91-6331-74E8-31F7506EF1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5A051-2C77-40AE-ABEF-06994FFDBC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4825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E4FE8-154E-4011-A055-435BBC8B8FCC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80D1-F80E-4D41-A530-D00337E9605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9633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5F-E253-4FB6-9F2C-99CC0E16AEC1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8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264F-7FBC-41A0-BA11-137DB0264E56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B82-C3D2-4C49-B291-2EF8046EB023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3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6339-4329-42CC-8DC2-5F7B8C6B5DEB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16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2043-97EE-482B-B7F3-24120FA530F4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16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4B53-9399-4F59-9947-D6EC2FA11443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8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677D-B1DA-4F4C-996F-4575938C39A9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2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BD60-051E-4CCC-B768-E84ADC1CBF3C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9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71A7-71C9-4E5A-9D95-77B839641488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12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C069-F0AD-4D09-8B07-7A0B3E0F154F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3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4473-01C0-49ED-A3A7-67F6EE323CFD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8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0D76-8B5F-4AB0-A7C3-55176130EAC3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3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19BFE-0EEA-4DBD-864B-D45796A5889C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3AC6-52DF-472A-B656-DBBD9CD2EA70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FFBB-14FD-4558-ADAB-EE2AD63F33B7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3885-2585-471D-BE3E-4FD799814BE0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1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B43B-502A-436A-8EB7-D6DCAD30428C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6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B0BB-0EB0-4BB7-81AE-592D1370F1AA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2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193F278-3E32-4C7B-85F6-C8E91ED96208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de-DE"/>
              <a:t>Abschlusspräsentation vom 31.08.2023, Jens Tauscher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3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lokeshparab/amazon-products-datase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B7388E-6AAB-AAAA-0711-F6F48EFBE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rgbClr val="EBEBEB"/>
                </a:solidFill>
              </a:rPr>
              <a:t>Amazon Dataset 2023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489B4C-8F89-8D34-01FF-685F5189D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3137" y="4588329"/>
            <a:ext cx="3571163" cy="1568632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Explorative Datenanalyse</a:t>
            </a:r>
          </a:p>
          <a:p>
            <a:endParaRPr lang="de-DE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de-DE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Graph">
            <a:extLst>
              <a:ext uri="{FF2B5EF4-FFF2-40B4-BE49-F238E27FC236}">
                <a16:creationId xmlns:a16="http://schemas.microsoft.com/office/drawing/2014/main" id="{A68A2A75-DFC8-F946-3792-4FFF3902D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0" r="14640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43CA1C-3B1F-5F77-2869-A9D143AA1983}"/>
              </a:ext>
            </a:extLst>
          </p:cNvPr>
          <p:cNvSpPr txBox="1"/>
          <p:nvPr/>
        </p:nvSpPr>
        <p:spPr>
          <a:xfrm>
            <a:off x="7947618" y="6391703"/>
            <a:ext cx="3649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Präsentation vom 01.09.2023, J. Tauscher</a:t>
            </a:r>
          </a:p>
        </p:txBody>
      </p:sp>
    </p:spTree>
    <p:extLst>
      <p:ext uri="{BB962C8B-B14F-4D97-AF65-F5344CB8AC3E}">
        <p14:creationId xmlns:p14="http://schemas.microsoft.com/office/powerpoint/2010/main" val="53312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575AD8F7-77A3-CD41-697A-0982BD3F1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645602"/>
            <a:ext cx="9475396" cy="55667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424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Digitale Zahlen und Graphen">
            <a:extLst>
              <a:ext uri="{FF2B5EF4-FFF2-40B4-BE49-F238E27FC236}">
                <a16:creationId xmlns:a16="http://schemas.microsoft.com/office/drawing/2014/main" id="{35DE7DAA-B12A-38C8-32CC-AA4F895BC6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895" r="-1" b="415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4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422905-36F4-7077-E68D-BC187B88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 err="1">
                <a:solidFill>
                  <a:srgbClr val="EBEBEB"/>
                </a:solidFill>
              </a:rPr>
              <a:t>Welchen</a:t>
            </a:r>
            <a:r>
              <a:rPr lang="en-US" sz="2600" dirty="0">
                <a:solidFill>
                  <a:srgbClr val="EBEBEB"/>
                </a:solidFill>
              </a:rPr>
              <a:t> </a:t>
            </a:r>
            <a:r>
              <a:rPr lang="en-US" sz="2600" dirty="0" err="1">
                <a:solidFill>
                  <a:srgbClr val="EBEBEB"/>
                </a:solidFill>
              </a:rPr>
              <a:t>Einfluss</a:t>
            </a:r>
            <a:r>
              <a:rPr lang="en-US" sz="2600" dirty="0">
                <a:solidFill>
                  <a:srgbClr val="EBEBEB"/>
                </a:solidFill>
              </a:rPr>
              <a:t> </a:t>
            </a:r>
            <a:r>
              <a:rPr lang="en-US" sz="2600" dirty="0" err="1">
                <a:solidFill>
                  <a:srgbClr val="EBEBEB"/>
                </a:solidFill>
              </a:rPr>
              <a:t>haben</a:t>
            </a:r>
            <a:r>
              <a:rPr lang="en-US" sz="2600" dirty="0">
                <a:solidFill>
                  <a:srgbClr val="EBEBEB"/>
                </a:solidFill>
              </a:rPr>
              <a:t> </a:t>
            </a:r>
            <a:r>
              <a:rPr lang="en-US" sz="2600" dirty="0" err="1">
                <a:solidFill>
                  <a:srgbClr val="EBEBEB"/>
                </a:solidFill>
              </a:rPr>
              <a:t>Preise</a:t>
            </a:r>
            <a:r>
              <a:rPr lang="en-US" sz="2600" dirty="0">
                <a:solidFill>
                  <a:srgbClr val="EBEBEB"/>
                </a:solidFill>
              </a:rPr>
              <a:t>, </a:t>
            </a:r>
            <a:r>
              <a:rPr lang="en-US" sz="2600" dirty="0" err="1">
                <a:solidFill>
                  <a:srgbClr val="EBEBEB"/>
                </a:solidFill>
              </a:rPr>
              <a:t>Rabatte</a:t>
            </a:r>
            <a:r>
              <a:rPr lang="en-US" sz="2600" dirty="0">
                <a:solidFill>
                  <a:srgbClr val="EBEBEB"/>
                </a:solidFill>
              </a:rPr>
              <a:t> und die </a:t>
            </a:r>
            <a:r>
              <a:rPr lang="en-US" sz="2600" dirty="0" err="1">
                <a:solidFill>
                  <a:srgbClr val="EBEBEB"/>
                </a:solidFill>
              </a:rPr>
              <a:t>Anzahl</a:t>
            </a:r>
            <a:r>
              <a:rPr lang="en-US" sz="2600" dirty="0">
                <a:solidFill>
                  <a:srgbClr val="EBEBEB"/>
                </a:solidFill>
              </a:rPr>
              <a:t> der </a:t>
            </a:r>
            <a:r>
              <a:rPr lang="en-US" sz="2600" dirty="0" err="1">
                <a:solidFill>
                  <a:srgbClr val="EBEBEB"/>
                </a:solidFill>
              </a:rPr>
              <a:t>Bewertungen</a:t>
            </a:r>
            <a:r>
              <a:rPr lang="en-US" sz="2600" dirty="0">
                <a:solidFill>
                  <a:srgbClr val="EBEBEB"/>
                </a:solidFill>
              </a:rPr>
              <a:t> auf das Rating?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675D8A-243F-5669-FC0F-3D00A74B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Korrelationsanalyse</a:t>
            </a:r>
          </a:p>
        </p:txBody>
      </p:sp>
    </p:spTree>
    <p:extLst>
      <p:ext uri="{BB962C8B-B14F-4D97-AF65-F5344CB8AC3E}">
        <p14:creationId xmlns:p14="http://schemas.microsoft.com/office/powerpoint/2010/main" val="62607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reenshot, Text, Diagramm, Rechteck enthält.&#10;&#10;Automatisch generierte Beschreibung">
            <a:extLst>
              <a:ext uri="{FF2B5EF4-FFF2-40B4-BE49-F238E27FC236}">
                <a16:creationId xmlns:a16="http://schemas.microsoft.com/office/drawing/2014/main" id="{7C5AFCCC-9E85-E136-18AE-6BFA6919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6" y="643466"/>
            <a:ext cx="8044865" cy="55710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54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02AAE3DC-46A1-C30A-D303-A2706B3A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989086"/>
            <a:ext cx="9475396" cy="48798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387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64CE951-C648-0B45-DF22-ACA75BF3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000930"/>
            <a:ext cx="9475396" cy="48561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68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88323-5CA3-CB36-C777-10FBB054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131217"/>
            <a:ext cx="9475396" cy="45955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834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D975EB-B15C-6B8C-69C9-A96E2CE1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000930"/>
            <a:ext cx="9475396" cy="48561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70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2F24E5-E657-EF3B-4D2F-8ECFB3DB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Zu </a:t>
            </a:r>
            <a:r>
              <a:rPr lang="en-US" sz="5600" dirty="0" err="1"/>
              <a:t>welchen</a:t>
            </a:r>
            <a:r>
              <a:rPr lang="en-US" sz="5600" dirty="0"/>
              <a:t> </a:t>
            </a:r>
            <a:r>
              <a:rPr lang="en-US" sz="5600" dirty="0" err="1"/>
              <a:t>Preisen</a:t>
            </a:r>
            <a:r>
              <a:rPr lang="en-US" sz="5600" dirty="0"/>
              <a:t> </a:t>
            </a:r>
            <a:r>
              <a:rPr lang="en-US" sz="5600" dirty="0" err="1"/>
              <a:t>werden</a:t>
            </a:r>
            <a:r>
              <a:rPr lang="en-US" sz="5600" dirty="0"/>
              <a:t> die </a:t>
            </a:r>
            <a:r>
              <a:rPr lang="en-US" sz="5600" dirty="0" err="1"/>
              <a:t>Produkte</a:t>
            </a:r>
            <a:r>
              <a:rPr lang="en-US" sz="5600" dirty="0"/>
              <a:t> </a:t>
            </a:r>
            <a:r>
              <a:rPr lang="en-US" sz="5600" dirty="0" err="1"/>
              <a:t>angeboten</a:t>
            </a:r>
            <a:r>
              <a:rPr lang="en-US" sz="5600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11F455-FB71-73FC-83DA-E28DFA62D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382" y="4763803"/>
            <a:ext cx="6261917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Häufigkeitsanalyse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E7FB4-6190-C8D0-3129-3E251D19CC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58" r="30622" b="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4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B0DBAA-2C58-C1AB-1A42-05834169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60314"/>
            <a:ext cx="9475396" cy="29373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7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7FA2054-C11E-8F79-70F5-E9A02D41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877403"/>
            <a:ext cx="9475396" cy="31031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2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CFC98-387C-09F9-662D-96550247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de-DE" dirty="0"/>
              <a:t>Aufbau</a:t>
            </a:r>
          </a:p>
        </p:txBody>
      </p:sp>
      <p:pic>
        <p:nvPicPr>
          <p:cNvPr id="7" name="Picture 4" descr="Lupe, die sinkende Leistung zeigt">
            <a:extLst>
              <a:ext uri="{FF2B5EF4-FFF2-40B4-BE49-F238E27FC236}">
                <a16:creationId xmlns:a16="http://schemas.microsoft.com/office/drawing/2014/main" id="{F10F6D64-B38F-ECFD-CD2A-0238A702C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15" b="-1"/>
          <a:stretch/>
        </p:blipFill>
        <p:spPr>
          <a:xfrm>
            <a:off x="463187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EEFFC-B545-21B9-E96B-AE39CC95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de-DE" dirty="0"/>
              <a:t>Informationen zum Dataset</a:t>
            </a:r>
          </a:p>
          <a:p>
            <a:r>
              <a:rPr lang="de-DE" dirty="0"/>
              <a:t>Fragestellungen /Intention der Analyse</a:t>
            </a:r>
          </a:p>
          <a:p>
            <a:r>
              <a:rPr lang="de-DE" dirty="0"/>
              <a:t>Auswertung der Ergebnisse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 Produktanalyse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Korrelationsanalyse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Häufigkeitsanalyse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6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8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3CD5E245-97FC-8B20-EC01-7491B5CA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877403"/>
            <a:ext cx="9475396" cy="3103192"/>
          </a:xfrm>
          <a:prstGeom prst="rect">
            <a:avLst/>
          </a:prstGeom>
        </p:spPr>
      </p:pic>
      <p:sp>
        <p:nvSpPr>
          <p:cNvPr id="44" name="Rectangle 40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206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5D0695-DA54-9B31-6F5B-C5B8388B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Welche Bewertung erhalten die Produkte?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E429A-D186-CC9B-95E3-BE3DC101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382" y="4763803"/>
            <a:ext cx="6261917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Häufigkeitsanalyse</a:t>
            </a:r>
          </a:p>
        </p:txBody>
      </p:sp>
      <p:pic>
        <p:nvPicPr>
          <p:cNvPr id="6" name="Picture 4" descr="Grafik">
            <a:extLst>
              <a:ext uri="{FF2B5EF4-FFF2-40B4-BE49-F238E27FC236}">
                <a16:creationId xmlns:a16="http://schemas.microsoft.com/office/drawing/2014/main" id="{8AA5987D-46DC-EB40-3974-51442BDAB0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15" r="36447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6F42765B-FC9E-E9E4-329D-0C243FBE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36625"/>
            <a:ext cx="9475396" cy="29847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4256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9D7DC39E-0052-C3E6-B402-770DC67B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24781"/>
            <a:ext cx="9475396" cy="30084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49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7F2E921F-22F3-ADE1-62E1-EC6D42D2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72158"/>
            <a:ext cx="9475396" cy="29136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7279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4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4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4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4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Ein Bild einer elektromagnetischen Strahlung">
            <a:extLst>
              <a:ext uri="{FF2B5EF4-FFF2-40B4-BE49-F238E27FC236}">
                <a16:creationId xmlns:a16="http://schemas.microsoft.com/office/drawing/2014/main" id="{36900DCF-4B81-33F1-486F-389DF8DBBB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270" r="-1" b="1927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5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0A0A3E-71B8-65CC-167D-362A8366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EBEBEB"/>
                </a:solidFill>
              </a:rPr>
              <a:t>Wie viele Bewertungen haben die Produkte?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5C1759-B762-67A2-48E3-187B4C83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Häufigkeitsanalyse</a:t>
            </a:r>
          </a:p>
        </p:txBody>
      </p:sp>
    </p:spTree>
    <p:extLst>
      <p:ext uri="{BB962C8B-B14F-4D97-AF65-F5344CB8AC3E}">
        <p14:creationId xmlns:p14="http://schemas.microsoft.com/office/powerpoint/2010/main" val="129312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F395EA8-DF0A-3E58-D8C2-6DE4FDAE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0" y="1924780"/>
            <a:ext cx="10477001" cy="33264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429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FB6229DE-A784-14CF-84F8-3E8483A6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24781"/>
            <a:ext cx="9475396" cy="3008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27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1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0392B69-6C10-1185-5D06-BFF8AC1C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901092"/>
            <a:ext cx="10235130" cy="3300828"/>
          </a:xfrm>
          <a:prstGeom prst="rect">
            <a:avLst/>
          </a:prstGeom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784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B10A4A-27B8-1933-01B6-C0AE8CC0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Zusammenfassung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 err="1"/>
              <a:t>Wichtigste</a:t>
            </a:r>
            <a:r>
              <a:rPr lang="en-US" sz="4800" dirty="0"/>
              <a:t> </a:t>
            </a:r>
            <a:r>
              <a:rPr lang="en-US" sz="4800" dirty="0" err="1"/>
              <a:t>Erkenntnisse</a:t>
            </a:r>
            <a:endParaRPr lang="en-US" sz="4800" dirty="0"/>
          </a:p>
        </p:txBody>
      </p:sp>
      <p:pic>
        <p:nvPicPr>
          <p:cNvPr id="5" name="Picture 4" descr="Weiße Glühbirnen mit einer gelben, die hervorsteht">
            <a:extLst>
              <a:ext uri="{FF2B5EF4-FFF2-40B4-BE49-F238E27FC236}">
                <a16:creationId xmlns:a16="http://schemas.microsoft.com/office/drawing/2014/main" id="{056ECFFF-50EF-0023-710F-6CF1AC3B66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27600"/>
          <a:stretch/>
        </p:blipFill>
        <p:spPr>
          <a:xfrm>
            <a:off x="1149351" y="-14803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56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B62C7D-E40F-82F5-05F0-308CDF53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Informationen zum Dataset</a:t>
            </a:r>
          </a:p>
        </p:txBody>
      </p:sp>
      <p:sp>
        <p:nvSpPr>
          <p:cNvPr id="11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Freeform: Shape 111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Inhaltsplatzhalter 2">
            <a:extLst>
              <a:ext uri="{FF2B5EF4-FFF2-40B4-BE49-F238E27FC236}">
                <a16:creationId xmlns:a16="http://schemas.microsoft.com/office/drawing/2014/main" id="{2D704E4C-95EB-A5BA-BAF6-5CFAE7C78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>
                <a:solidFill>
                  <a:srgbClr val="EBEBEB"/>
                </a:solidFill>
                <a:effectLst/>
              </a:rPr>
              <a:t>Produkt-Dataset gescraped </a:t>
            </a:r>
            <a:r>
              <a:rPr lang="en-US">
                <a:solidFill>
                  <a:srgbClr val="EBEBEB"/>
                </a:solidFill>
              </a:rPr>
              <a:t>von der indischen Amazon Website( </a:t>
            </a:r>
            <a:r>
              <a:rPr lang="en-US">
                <a:solidFill>
                  <a:srgbClr val="EBEBEB"/>
                </a:solidFill>
                <a:hlinkClick r:id="rId6"/>
              </a:rPr>
              <a:t>Link</a:t>
            </a:r>
            <a:r>
              <a:rPr lang="en-US">
                <a:solidFill>
                  <a:srgbClr val="EBEBEB"/>
                </a:solidFill>
              </a:rPr>
              <a:t> )</a:t>
            </a:r>
            <a:endParaRPr lang="en-US">
              <a:solidFill>
                <a:srgbClr val="EBEBEB"/>
              </a:solidFill>
              <a:effectLst/>
            </a:endParaRPr>
          </a:p>
          <a:p>
            <a:pPr fontAlgn="base"/>
            <a:r>
              <a:rPr lang="en-US">
                <a:solidFill>
                  <a:srgbClr val="EBEBEB"/>
                </a:solidFill>
              </a:rPr>
              <a:t>Produktdaten sind in 142 CSV-Dateien nach Kategorien getrennt</a:t>
            </a:r>
            <a:endParaRPr lang="en-US">
              <a:solidFill>
                <a:srgbClr val="EBEBEB"/>
              </a:solidFill>
              <a:effectLst/>
            </a:endParaRPr>
          </a:p>
          <a:p>
            <a:pPr fontAlgn="base"/>
            <a:r>
              <a:rPr lang="en-US">
                <a:solidFill>
                  <a:srgbClr val="EBEBEB"/>
                </a:solidFill>
              </a:rPr>
              <a:t>Jede</a:t>
            </a:r>
            <a:r>
              <a:rPr lang="en-US">
                <a:solidFill>
                  <a:srgbClr val="EBEBEB"/>
                </a:solidFill>
                <a:effectLst/>
              </a:rPr>
              <a:t> CSV-Datei besteht aus 10 Spalten und jede Reihe hat die gleichen Produktdetails</a:t>
            </a:r>
          </a:p>
          <a:p>
            <a:pPr fontAlgn="base"/>
            <a:r>
              <a:rPr lang="en-US">
                <a:solidFill>
                  <a:srgbClr val="EBEBEB"/>
                </a:solidFill>
              </a:rPr>
              <a:t>Indische Währung (INR) im Rahmen der Bereinigung in Euro umgewandelt</a:t>
            </a:r>
            <a:endParaRPr lang="en-US">
              <a:solidFill>
                <a:srgbClr val="EBEBEB"/>
              </a:solidFill>
              <a:effectLst/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543DBECC-8356-8B52-A3E8-6FA80DFAAF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28364712"/>
              </p:ext>
            </p:extLst>
          </p:nvPr>
        </p:nvGraphicFramePr>
        <p:xfrm>
          <a:off x="6093992" y="806012"/>
          <a:ext cx="5449889" cy="52459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6166">
                  <a:extLst>
                    <a:ext uri="{9D8B030D-6E8A-4147-A177-3AD203B41FA5}">
                      <a16:colId xmlns:a16="http://schemas.microsoft.com/office/drawing/2014/main" val="1234715166"/>
                    </a:ext>
                  </a:extLst>
                </a:gridCol>
                <a:gridCol w="3873723">
                  <a:extLst>
                    <a:ext uri="{9D8B030D-6E8A-4147-A177-3AD203B41FA5}">
                      <a16:colId xmlns:a16="http://schemas.microsoft.com/office/drawing/2014/main" val="2696417337"/>
                    </a:ext>
                  </a:extLst>
                </a:gridCol>
              </a:tblGrid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name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de-DE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description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751151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name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name of the product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68902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main_category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main category of the product belong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575841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sub_category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main category of the product belong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027894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image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image of the product look like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412608"/>
                  </a:ext>
                </a:extLst>
              </a:tr>
              <a:tr h="677116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link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amazon website reference link of the product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80956"/>
                  </a:ext>
                </a:extLst>
              </a:tr>
              <a:tr h="677116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ratings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ratings given by amazon customers of the product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945462"/>
                  </a:ext>
                </a:extLst>
              </a:tr>
              <a:tr h="677116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no of ratings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number of ratings given to this product in amazon shopping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15828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discount_price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discount prices of the product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299802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pPr fontAlgn="ctr"/>
                      <a:r>
                        <a:rPr lang="de-DE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actual_price</a:t>
                      </a:r>
                      <a:endParaRPr lang="de-DE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inherit"/>
                        </a:rPr>
                        <a:t>The actual MRP of the product</a:t>
                      </a:r>
                    </a:p>
                  </a:txBody>
                  <a:tcPr marL="201124" marR="150843" marT="100562" marB="10056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888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30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EF358-6037-1131-AA3C-0AD0AA8C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de-DE"/>
              <a:t>Wichtigste Erkenntnisse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Weiße Glühbirnen mit einer gelben, die hervorsteht">
            <a:extLst>
              <a:ext uri="{FF2B5EF4-FFF2-40B4-BE49-F238E27FC236}">
                <a16:creationId xmlns:a16="http://schemas.microsoft.com/office/drawing/2014/main" id="{65D8EFA8-1B00-764E-E4D3-1EAF257BC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77" r="14418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6F3D5-EF42-5790-FF5B-962353A4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400"/>
              <a:t>Die meisten Produkte werden in der Hauptkategorie Accessoires, Frauenkleidung und TV, Audio &amp; Cameras angeboten. Insgesamt sehr viele Kategorien mit wenigen Produktangeboten</a:t>
            </a:r>
          </a:p>
          <a:p>
            <a:pPr>
              <a:lnSpc>
                <a:spcPct val="90000"/>
              </a:lnSpc>
            </a:pPr>
            <a:r>
              <a:rPr lang="de-DE" sz="1400"/>
              <a:t>Die meisten Produkte werden von Puma und Amazon angeboten, wobei Amazon eine höhere durchschnittliche Bewertung erhält</a:t>
            </a:r>
          </a:p>
          <a:p>
            <a:pPr>
              <a:lnSpc>
                <a:spcPct val="90000"/>
              </a:lnSpc>
            </a:pPr>
            <a:r>
              <a:rPr lang="de-DE" sz="1400"/>
              <a:t>Der Anteil der angebotenten Produkte von TOP10-Brands ist relativ gering, insbesondere bei Amazon überraschend. Zeigt, dass Drittanbieter überwiegen</a:t>
            </a:r>
          </a:p>
          <a:p>
            <a:pPr>
              <a:lnSpc>
                <a:spcPct val="90000"/>
              </a:lnSpc>
            </a:pPr>
            <a:r>
              <a:rPr lang="de-DE" sz="1400"/>
              <a:t>Produktpreise, Rabatte und Anzahl der Bewertungen haben einen schwachen bis gar keinen Einfluss auf die Bewertung</a:t>
            </a:r>
          </a:p>
        </p:txBody>
      </p:sp>
    </p:spTree>
    <p:extLst>
      <p:ext uri="{BB962C8B-B14F-4D97-AF65-F5344CB8AC3E}">
        <p14:creationId xmlns:p14="http://schemas.microsoft.com/office/powerpoint/2010/main" val="2885813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EF358-6037-1131-AA3C-0AD0AA8C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Wichtigste 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6F3D5-EF42-5790-FF5B-962353A4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600">
                <a:solidFill>
                  <a:srgbClr val="FFFFFF"/>
                </a:solidFill>
              </a:rPr>
              <a:t>Die meisten Produkte in den 3 größten Haupt und Subkategorien kosten &lt; 50 Euro und haben eine Bewertung von 3 bis 4-Sternen. Auffallend ist die gute Bewertung von Bags &amp; Luggage mit über 4 Sternen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FFFFFF"/>
                </a:solidFill>
              </a:rPr>
              <a:t>Die meisten Produkte der 3 größten Subcategories haben einen Preis von &lt; 25 Euro. Die beste Bewertung erzielen Produkte aus der Kategorie Bags &amp; Luggage mit über 4 Sternen, während Clothes und Ethnic Wear überwiegend 3 bis 4 Sterne erhalten bei in der Regel </a:t>
            </a:r>
            <a:br>
              <a:rPr lang="de-DE" sz="1600">
                <a:solidFill>
                  <a:srgbClr val="FFFFFF"/>
                </a:solidFill>
              </a:rPr>
            </a:br>
            <a:r>
              <a:rPr lang="de-DE" sz="1600">
                <a:solidFill>
                  <a:srgbClr val="FFFFFF"/>
                </a:solidFill>
              </a:rPr>
              <a:t>&lt; 25 Bewertungen</a:t>
            </a:r>
          </a:p>
          <a:p>
            <a:pPr>
              <a:lnSpc>
                <a:spcPct val="90000"/>
              </a:lnSpc>
            </a:pPr>
            <a:r>
              <a:rPr lang="de-DE" sz="1600">
                <a:solidFill>
                  <a:srgbClr val="FFFFFF"/>
                </a:solidFill>
              </a:rPr>
              <a:t>Amazon-Produkte kosten in der Regel bis zu 25 Euro, während Puma-Produkte um die 50 EUR angeboten werden. Amazon-Produkte werden in der Regel etwas höher bewertet als Puma-Produkte und haben auch mehr Bewertungen </a:t>
            </a:r>
          </a:p>
          <a:p>
            <a:pPr>
              <a:lnSpc>
                <a:spcPct val="90000"/>
              </a:lnSpc>
            </a:pPr>
            <a:endParaRPr lang="de-DE" sz="1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de-DE" sz="160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Weiße Glühbirnen mit einer gelben, die hervorsteht">
            <a:extLst>
              <a:ext uri="{FF2B5EF4-FFF2-40B4-BE49-F238E27FC236}">
                <a16:creationId xmlns:a16="http://schemas.microsoft.com/office/drawing/2014/main" id="{65D8EFA8-1B00-764E-E4D3-1EAF257BC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25" r="14466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2693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in Bild von einem Beobachtungsteleskop mit einer Stadt im Hintergrund">
            <a:extLst>
              <a:ext uri="{FF2B5EF4-FFF2-40B4-BE49-F238E27FC236}">
                <a16:creationId xmlns:a16="http://schemas.microsoft.com/office/drawing/2014/main" id="{32D4C415-0783-FADC-6CEA-1F0210AD64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028386-8342-7809-3FF9-9EFE1A61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Ausblick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0DA06-FA0A-EDB2-B5E6-3C1B7E689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80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E3463E-B63A-3976-7D1B-CE83C9F4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de-DE" dirty="0"/>
              <a:t>Ausblick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le Fragezeichen vor schwarzem Hintergrund">
            <a:extLst>
              <a:ext uri="{FF2B5EF4-FFF2-40B4-BE49-F238E27FC236}">
                <a16:creationId xmlns:a16="http://schemas.microsoft.com/office/drawing/2014/main" id="{07FC9E82-8110-9872-DF41-2BCF2F34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65" r="2" b="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A84C4B-5B19-A85C-AF3A-436AB678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900" dirty="0"/>
              <a:t>Trendanalysen möglich, wenn weitere Informationen wie Absatzzahlen oder Daten zu Kundeneigenschaften bereitgestellt werden können</a:t>
            </a:r>
          </a:p>
          <a:p>
            <a:pPr>
              <a:lnSpc>
                <a:spcPct val="90000"/>
              </a:lnSpc>
            </a:pPr>
            <a:r>
              <a:rPr lang="de-DE" sz="1900" dirty="0"/>
              <a:t>Es können außerdem noch weitere Eigenschaften eines Produkts von den jeweiligen Amazon-Seiten abgefragt werden oder aus dem Produktnamen extrahiert werden, wodurch die Analyse noch detaillierter gestaltet werden kann</a:t>
            </a:r>
          </a:p>
          <a:p>
            <a:pPr>
              <a:lnSpc>
                <a:spcPct val="90000"/>
              </a:lnSpc>
            </a:pPr>
            <a:r>
              <a:rPr lang="de-DE" sz="1900" dirty="0"/>
              <a:t>Weitere Kategorien und Brands können näher betrachtet werden</a:t>
            </a:r>
          </a:p>
        </p:txBody>
      </p:sp>
    </p:spTree>
    <p:extLst>
      <p:ext uri="{BB962C8B-B14F-4D97-AF65-F5344CB8AC3E}">
        <p14:creationId xmlns:p14="http://schemas.microsoft.com/office/powerpoint/2010/main" val="226557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2356C-B142-5C96-5EE9-F3ACBE11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Fragen?</a:t>
            </a:r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ölzerne Menschengestalt">
            <a:extLst>
              <a:ext uri="{FF2B5EF4-FFF2-40B4-BE49-F238E27FC236}">
                <a16:creationId xmlns:a16="http://schemas.microsoft.com/office/drawing/2014/main" id="{263AF3F5-C763-FAC9-F496-599BE14E39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470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278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3B2CA8-7134-7949-58B7-1CF0DE48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 sz="3900">
                <a:solidFill>
                  <a:srgbClr val="EBEBEB"/>
                </a:solidFill>
              </a:rPr>
              <a:t>Fragestellungen / Intention Analyse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F87CD31-9ACF-614C-2D95-DA137495E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90751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0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B92DF0-EBA7-5E0E-B4F2-F5553A97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Was </a:t>
            </a:r>
            <a:r>
              <a:rPr lang="en-US" sz="4500" dirty="0" err="1"/>
              <a:t>sind</a:t>
            </a:r>
            <a:r>
              <a:rPr lang="en-US" sz="4500" dirty="0"/>
              <a:t> die </a:t>
            </a:r>
            <a:r>
              <a:rPr lang="en-US" sz="4500" dirty="0" err="1"/>
              <a:t>beliebtesten</a:t>
            </a:r>
            <a:r>
              <a:rPr lang="en-US" sz="4500" dirty="0"/>
              <a:t> </a:t>
            </a:r>
            <a:r>
              <a:rPr lang="en-US" sz="4500" dirty="0" err="1"/>
              <a:t>Produktkategorien</a:t>
            </a:r>
            <a:r>
              <a:rPr lang="en-US" sz="4500" dirty="0"/>
              <a:t> und -</a:t>
            </a:r>
            <a:r>
              <a:rPr lang="en-US" sz="4500" dirty="0" err="1"/>
              <a:t>marken</a:t>
            </a:r>
            <a:r>
              <a:rPr lang="en-US" sz="4500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E0FD19-6B47-615D-3809-6F30A5DA6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2382" y="4763803"/>
            <a:ext cx="6261917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Analyse der anzahl der produkte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D1D0F-86F0-7ABA-01CC-81057A335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778" r="22916" b="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854E3543-285A-4C88-5574-EF7317B0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1" y="643466"/>
            <a:ext cx="9285115" cy="557106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113321F6-3B16-AB41-2A5C-2C0A35C16B4A}"/>
              </a:ext>
            </a:extLst>
          </p:cNvPr>
          <p:cNvSpPr/>
          <p:nvPr/>
        </p:nvSpPr>
        <p:spPr>
          <a:xfrm>
            <a:off x="3942272" y="2967487"/>
            <a:ext cx="1207698" cy="2622430"/>
          </a:xfrm>
          <a:prstGeom prst="rightBrace">
            <a:avLst>
              <a:gd name="adj1" fmla="val 8333"/>
              <a:gd name="adj2" fmla="val 47368"/>
            </a:avLst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D4F490-15EC-C2A3-7D48-07DBAA9307DB}"/>
              </a:ext>
            </a:extLst>
          </p:cNvPr>
          <p:cNvSpPr txBox="1"/>
          <p:nvPr/>
        </p:nvSpPr>
        <p:spPr>
          <a:xfrm>
            <a:off x="5205193" y="3922201"/>
            <a:ext cx="374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way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de-DE" sz="14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Maybe </a:t>
            </a:r>
            <a:r>
              <a:rPr lang="de-DE" sz="14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de-DE" sz="1400" b="1" u="sng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</a:t>
            </a:r>
            <a:r>
              <a:rPr lang="de-DE" sz="14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37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Screenshot, Schrift, Reihe enthält.">
            <a:extLst>
              <a:ext uri="{FF2B5EF4-FFF2-40B4-BE49-F238E27FC236}">
                <a16:creationId xmlns:a16="http://schemas.microsoft.com/office/drawing/2014/main" id="{561C205F-7C6A-0246-0E22-D258AF01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5" y="643466"/>
            <a:ext cx="9402648" cy="55710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429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5EB76123-AA71-6895-F1E1-B17E5B2CF1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7"/>
          <a:srcRect r="19749"/>
          <a:stretch/>
        </p:blipFill>
        <p:spPr>
          <a:xfrm>
            <a:off x="1427817" y="643466"/>
            <a:ext cx="7912983" cy="5571067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84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85C2F2-EEC8-1BC6-3B73-0DD91139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048306"/>
            <a:ext cx="9475396" cy="47613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204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557</Words>
  <Application>Microsoft Office PowerPoint</Application>
  <PresentationFormat>Breitbild</PresentationFormat>
  <Paragraphs>68</Paragraphs>
  <Slides>34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inherit</vt:lpstr>
      <vt:lpstr>Wingdings 3</vt:lpstr>
      <vt:lpstr>Ion</vt:lpstr>
      <vt:lpstr>Amazon Dataset 2023</vt:lpstr>
      <vt:lpstr>Aufbau</vt:lpstr>
      <vt:lpstr>Informationen zum Dataset</vt:lpstr>
      <vt:lpstr>Fragestellungen / Intention Analyse</vt:lpstr>
      <vt:lpstr>Was sind die beliebtesten Produktkategorien und -marken?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Welchen Einfluss haben Preise, Rabatte und die Anzahl der Bewertungen auf das Rating?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Zu welchen Preisen werden die Produkte angeboten?</vt:lpstr>
      <vt:lpstr>PowerPoint-Präsentation</vt:lpstr>
      <vt:lpstr>PowerPoint-Präsentation</vt:lpstr>
      <vt:lpstr>PowerPoint-Präsentation</vt:lpstr>
      <vt:lpstr>Welche Bewertung erhalten die Produkte?</vt:lpstr>
      <vt:lpstr>PowerPoint-Präsentation</vt:lpstr>
      <vt:lpstr>PowerPoint-Präsentation</vt:lpstr>
      <vt:lpstr>PowerPoint-Präsentation</vt:lpstr>
      <vt:lpstr>Wie viele Bewertungen haben die Produkte?</vt:lpstr>
      <vt:lpstr>PowerPoint-Präsentation</vt:lpstr>
      <vt:lpstr>PowerPoint-Präsentation</vt:lpstr>
      <vt:lpstr>PowerPoint-Präsentation</vt:lpstr>
      <vt:lpstr>Zusammenfassung:  Wichtigste Erkenntnisse</vt:lpstr>
      <vt:lpstr>Wichtigste Erkenntnisse</vt:lpstr>
      <vt:lpstr>Wichtigste Erkenntnisse</vt:lpstr>
      <vt:lpstr>Ausblick</vt:lpstr>
      <vt:lpstr>Ausblick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Sales Data 2023</dc:title>
  <dc:creator>Jens Tauscher</dc:creator>
  <cp:lastModifiedBy>Jens Tauscher</cp:lastModifiedBy>
  <cp:revision>2</cp:revision>
  <dcterms:created xsi:type="dcterms:W3CDTF">2023-08-31T11:44:58Z</dcterms:created>
  <dcterms:modified xsi:type="dcterms:W3CDTF">2023-09-01T07:10:55Z</dcterms:modified>
</cp:coreProperties>
</file>